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87" r:id="rId3"/>
    <p:sldId id="314" r:id="rId4"/>
    <p:sldId id="315" r:id="rId5"/>
    <p:sldId id="294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ountains of Christmas" panose="020B0604020202020204" charset="0"/>
      <p:regular r:id="rId12"/>
      <p:bold r:id="rId13"/>
    </p:embeddedFont>
    <p:embeddedFont>
      <p:font typeface="Roboto Slab Regular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341A913-09D9-4CDA-9684-82B92A7B148D}">
  <a:tblStyle styleId="{7341A913-09D9-4CDA-9684-82B92A7B14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Lemmons" userId="0b755870-d7cd-4bc2-aa39-5aebf21b19cc" providerId="ADAL" clId="{C58144E6-7A01-44F6-A079-2D5A925A5808}"/>
    <pc:docChg chg="undo custSel delSld modSld">
      <pc:chgData name="David Lemmons" userId="0b755870-d7cd-4bc2-aa39-5aebf21b19cc" providerId="ADAL" clId="{C58144E6-7A01-44F6-A079-2D5A925A5808}" dt="2022-10-11T16:46:24.118" v="402" actId="47"/>
      <pc:docMkLst>
        <pc:docMk/>
      </pc:docMkLst>
      <pc:sldChg chg="modSp mod">
        <pc:chgData name="David Lemmons" userId="0b755870-d7cd-4bc2-aa39-5aebf21b19cc" providerId="ADAL" clId="{C58144E6-7A01-44F6-A079-2D5A925A5808}" dt="2022-10-11T16:45:42.442" v="198" actId="20577"/>
        <pc:sldMkLst>
          <pc:docMk/>
          <pc:sldMk cId="2904910195" sldId="287"/>
        </pc:sldMkLst>
        <pc:spChg chg="mod">
          <ac:chgData name="David Lemmons" userId="0b755870-d7cd-4bc2-aa39-5aebf21b19cc" providerId="ADAL" clId="{C58144E6-7A01-44F6-A079-2D5A925A5808}" dt="2022-10-11T16:45:42.442" v="198" actId="20577"/>
          <ac:spMkLst>
            <pc:docMk/>
            <pc:sldMk cId="2904910195" sldId="287"/>
            <ac:spMk id="1959" creationId="{00000000-0000-0000-0000-000000000000}"/>
          </ac:spMkLst>
        </pc:spChg>
      </pc:sldChg>
      <pc:sldChg chg="del">
        <pc:chgData name="David Lemmons" userId="0b755870-d7cd-4bc2-aa39-5aebf21b19cc" providerId="ADAL" clId="{C58144E6-7A01-44F6-A079-2D5A925A5808}" dt="2022-10-11T16:46:24.118" v="402" actId="47"/>
        <pc:sldMkLst>
          <pc:docMk/>
          <pc:sldMk cId="1105776583" sldId="313"/>
        </pc:sldMkLst>
      </pc:sldChg>
      <pc:sldChg chg="modSp mod">
        <pc:chgData name="David Lemmons" userId="0b755870-d7cd-4bc2-aa39-5aebf21b19cc" providerId="ADAL" clId="{C58144E6-7A01-44F6-A079-2D5A925A5808}" dt="2022-10-11T16:46:21.505" v="401" actId="20577"/>
        <pc:sldMkLst>
          <pc:docMk/>
          <pc:sldMk cId="4251806375" sldId="315"/>
        </pc:sldMkLst>
        <pc:spChg chg="mod">
          <ac:chgData name="David Lemmons" userId="0b755870-d7cd-4bc2-aa39-5aebf21b19cc" providerId="ADAL" clId="{C58144E6-7A01-44F6-A079-2D5A925A5808}" dt="2022-10-11T16:46:21.505" v="401" actId="20577"/>
          <ac:spMkLst>
            <pc:docMk/>
            <pc:sldMk cId="4251806375" sldId="315"/>
            <ac:spMk id="1959" creationId="{00000000-0000-0000-0000-000000000000}"/>
          </ac:spMkLst>
        </pc:spChg>
      </pc:sldChg>
    </pc:docChg>
  </pc:docChgLst>
  <pc:docChgLst>
    <pc:chgData name="David Lemmons" userId="0b755870-d7cd-4bc2-aa39-5aebf21b19cc" providerId="ADAL" clId="{7A0FD1E3-82CE-4757-A5B5-B747C966EDDA}"/>
    <pc:docChg chg="undo custSel addSld delSld modSld">
      <pc:chgData name="David Lemmons" userId="0b755870-d7cd-4bc2-aa39-5aebf21b19cc" providerId="ADAL" clId="{7A0FD1E3-82CE-4757-A5B5-B747C966EDDA}" dt="2021-10-08T14:49:37.273" v="2098" actId="20577"/>
      <pc:docMkLst>
        <pc:docMk/>
      </pc:docMkLst>
      <pc:sldChg chg="modSp mod">
        <pc:chgData name="David Lemmons" userId="0b755870-d7cd-4bc2-aa39-5aebf21b19cc" providerId="ADAL" clId="{7A0FD1E3-82CE-4757-A5B5-B747C966EDDA}" dt="2021-10-08T14:43:30.120" v="14" actId="20577"/>
        <pc:sldMkLst>
          <pc:docMk/>
          <pc:sldMk cId="0" sldId="256"/>
        </pc:sldMkLst>
        <pc:spChg chg="mod">
          <ac:chgData name="David Lemmons" userId="0b755870-d7cd-4bc2-aa39-5aebf21b19cc" providerId="ADAL" clId="{7A0FD1E3-82CE-4757-A5B5-B747C966EDDA}" dt="2021-10-08T14:43:30.120" v="14" actId="20577"/>
          <ac:spMkLst>
            <pc:docMk/>
            <pc:sldMk cId="0" sldId="256"/>
            <ac:spMk id="1922" creationId="{00000000-0000-0000-0000-000000000000}"/>
          </ac:spMkLst>
        </pc:spChg>
      </pc:sldChg>
      <pc:sldChg chg="modSp del mod">
        <pc:chgData name="David Lemmons" userId="0b755870-d7cd-4bc2-aa39-5aebf21b19cc" providerId="ADAL" clId="{7A0FD1E3-82CE-4757-A5B5-B747C966EDDA}" dt="2021-10-08T14:43:56.907" v="67" actId="47"/>
        <pc:sldMkLst>
          <pc:docMk/>
          <pc:sldMk cId="0" sldId="261"/>
        </pc:sldMkLst>
        <pc:spChg chg="mod">
          <ac:chgData name="David Lemmons" userId="0b755870-d7cd-4bc2-aa39-5aebf21b19cc" providerId="ADAL" clId="{7A0FD1E3-82CE-4757-A5B5-B747C966EDDA}" dt="2021-10-08T14:43:35.488" v="29" actId="20577"/>
          <ac:spMkLst>
            <pc:docMk/>
            <pc:sldMk cId="0" sldId="261"/>
            <ac:spMk id="1958" creationId="{00000000-0000-0000-0000-000000000000}"/>
          </ac:spMkLst>
        </pc:spChg>
        <pc:spChg chg="mod">
          <ac:chgData name="David Lemmons" userId="0b755870-d7cd-4bc2-aa39-5aebf21b19cc" providerId="ADAL" clId="{7A0FD1E3-82CE-4757-A5B5-B747C966EDDA}" dt="2021-10-08T14:43:51.178" v="66" actId="20577"/>
          <ac:spMkLst>
            <pc:docMk/>
            <pc:sldMk cId="0" sldId="261"/>
            <ac:spMk id="1959" creationId="{00000000-0000-0000-0000-000000000000}"/>
          </ac:spMkLst>
        </pc:spChg>
      </pc:sldChg>
      <pc:sldChg chg="del">
        <pc:chgData name="David Lemmons" userId="0b755870-d7cd-4bc2-aa39-5aebf21b19cc" providerId="ADAL" clId="{7A0FD1E3-82CE-4757-A5B5-B747C966EDDA}" dt="2021-10-08T14:43:58.545" v="68" actId="47"/>
        <pc:sldMkLst>
          <pc:docMk/>
          <pc:sldMk cId="1075507516" sldId="286"/>
        </pc:sldMkLst>
      </pc:sldChg>
      <pc:sldChg chg="modSp mod modNotesTx">
        <pc:chgData name="David Lemmons" userId="0b755870-d7cd-4bc2-aa39-5aebf21b19cc" providerId="ADAL" clId="{7A0FD1E3-82CE-4757-A5B5-B747C966EDDA}" dt="2021-10-08T14:46:23.800" v="890" actId="20577"/>
        <pc:sldMkLst>
          <pc:docMk/>
          <pc:sldMk cId="2904910195" sldId="287"/>
        </pc:sldMkLst>
        <pc:spChg chg="mod">
          <ac:chgData name="David Lemmons" userId="0b755870-d7cd-4bc2-aa39-5aebf21b19cc" providerId="ADAL" clId="{7A0FD1E3-82CE-4757-A5B5-B747C966EDDA}" dt="2021-10-08T14:44:03.433" v="91" actId="20577"/>
          <ac:spMkLst>
            <pc:docMk/>
            <pc:sldMk cId="2904910195" sldId="287"/>
            <ac:spMk id="1958" creationId="{00000000-0000-0000-0000-000000000000}"/>
          </ac:spMkLst>
        </pc:spChg>
        <pc:spChg chg="mod">
          <ac:chgData name="David Lemmons" userId="0b755870-d7cd-4bc2-aa39-5aebf21b19cc" providerId="ADAL" clId="{7A0FD1E3-82CE-4757-A5B5-B747C966EDDA}" dt="2021-10-08T14:44:59.336" v="473" actId="404"/>
          <ac:spMkLst>
            <pc:docMk/>
            <pc:sldMk cId="2904910195" sldId="287"/>
            <ac:spMk id="1959" creationId="{00000000-0000-0000-0000-000000000000}"/>
          </ac:spMkLst>
        </pc:spChg>
      </pc:sldChg>
      <pc:sldChg chg="add del">
        <pc:chgData name="David Lemmons" userId="0b755870-d7cd-4bc2-aa39-5aebf21b19cc" providerId="ADAL" clId="{7A0FD1E3-82CE-4757-A5B5-B747C966EDDA}" dt="2021-10-08T14:46:32.194" v="891" actId="47"/>
        <pc:sldMkLst>
          <pc:docMk/>
          <pc:sldMk cId="2185014302" sldId="288"/>
        </pc:sldMkLst>
      </pc:sldChg>
      <pc:sldChg chg="add del">
        <pc:chgData name="David Lemmons" userId="0b755870-d7cd-4bc2-aa39-5aebf21b19cc" providerId="ADAL" clId="{7A0FD1E3-82CE-4757-A5B5-B747C966EDDA}" dt="2021-10-08T14:46:32.194" v="891" actId="47"/>
        <pc:sldMkLst>
          <pc:docMk/>
          <pc:sldMk cId="49932986" sldId="289"/>
        </pc:sldMkLst>
      </pc:sldChg>
      <pc:sldChg chg="add del">
        <pc:chgData name="David Lemmons" userId="0b755870-d7cd-4bc2-aa39-5aebf21b19cc" providerId="ADAL" clId="{7A0FD1E3-82CE-4757-A5B5-B747C966EDDA}" dt="2021-10-08T14:46:32.194" v="891" actId="47"/>
        <pc:sldMkLst>
          <pc:docMk/>
          <pc:sldMk cId="3743931823" sldId="291"/>
        </pc:sldMkLst>
      </pc:sldChg>
      <pc:sldChg chg="add del">
        <pc:chgData name="David Lemmons" userId="0b755870-d7cd-4bc2-aa39-5aebf21b19cc" providerId="ADAL" clId="{7A0FD1E3-82CE-4757-A5B5-B747C966EDDA}" dt="2021-10-08T14:46:32.194" v="891" actId="47"/>
        <pc:sldMkLst>
          <pc:docMk/>
          <pc:sldMk cId="4190045627" sldId="292"/>
        </pc:sldMkLst>
      </pc:sldChg>
      <pc:sldChg chg="add del">
        <pc:chgData name="David Lemmons" userId="0b755870-d7cd-4bc2-aa39-5aebf21b19cc" providerId="ADAL" clId="{7A0FD1E3-82CE-4757-A5B5-B747C966EDDA}" dt="2021-10-08T14:46:32.194" v="891" actId="47"/>
        <pc:sldMkLst>
          <pc:docMk/>
          <pc:sldMk cId="3151901993" sldId="293"/>
        </pc:sldMkLst>
      </pc:sldChg>
      <pc:sldChg chg="modSp mod">
        <pc:chgData name="David Lemmons" userId="0b755870-d7cd-4bc2-aa39-5aebf21b19cc" providerId="ADAL" clId="{7A0FD1E3-82CE-4757-A5B5-B747C966EDDA}" dt="2021-10-08T14:49:37.273" v="2098" actId="20577"/>
        <pc:sldMkLst>
          <pc:docMk/>
          <pc:sldMk cId="2054944065" sldId="294"/>
        </pc:sldMkLst>
        <pc:spChg chg="mod">
          <ac:chgData name="David Lemmons" userId="0b755870-d7cd-4bc2-aa39-5aebf21b19cc" providerId="ADAL" clId="{7A0FD1E3-82CE-4757-A5B5-B747C966EDDA}" dt="2021-10-08T14:49:37.273" v="2098" actId="20577"/>
          <ac:spMkLst>
            <pc:docMk/>
            <pc:sldMk cId="2054944065" sldId="294"/>
            <ac:spMk id="2123" creationId="{00000000-0000-0000-0000-000000000000}"/>
          </ac:spMkLst>
        </pc:spChg>
      </pc:sldChg>
      <pc:sldChg chg="add del">
        <pc:chgData name="David Lemmons" userId="0b755870-d7cd-4bc2-aa39-5aebf21b19cc" providerId="ADAL" clId="{7A0FD1E3-82CE-4757-A5B5-B747C966EDDA}" dt="2021-10-08T14:45:18.003" v="476"/>
        <pc:sldMkLst>
          <pc:docMk/>
          <pc:sldMk cId="980611031" sldId="295"/>
        </pc:sldMkLst>
      </pc:sldChg>
      <pc:sldChg chg="add del">
        <pc:chgData name="David Lemmons" userId="0b755870-d7cd-4bc2-aa39-5aebf21b19cc" providerId="ADAL" clId="{7A0FD1E3-82CE-4757-A5B5-B747C966EDDA}" dt="2021-10-08T14:46:32.194" v="891" actId="47"/>
        <pc:sldMkLst>
          <pc:docMk/>
          <pc:sldMk cId="2363056889" sldId="295"/>
        </pc:sldMkLst>
      </pc:sldChg>
      <pc:sldChg chg="add del">
        <pc:chgData name="David Lemmons" userId="0b755870-d7cd-4bc2-aa39-5aebf21b19cc" providerId="ADAL" clId="{7A0FD1E3-82CE-4757-A5B5-B747C966EDDA}" dt="2021-10-08T14:46:32.194" v="891" actId="47"/>
        <pc:sldMkLst>
          <pc:docMk/>
          <pc:sldMk cId="3976451502" sldId="296"/>
        </pc:sldMkLst>
      </pc:sldChg>
      <pc:sldChg chg="add del">
        <pc:chgData name="David Lemmons" userId="0b755870-d7cd-4bc2-aa39-5aebf21b19cc" providerId="ADAL" clId="{7A0FD1E3-82CE-4757-A5B5-B747C966EDDA}" dt="2021-10-08T14:46:32.194" v="891" actId="47"/>
        <pc:sldMkLst>
          <pc:docMk/>
          <pc:sldMk cId="91590755" sldId="297"/>
        </pc:sldMkLst>
      </pc:sldChg>
      <pc:sldChg chg="add del">
        <pc:chgData name="David Lemmons" userId="0b755870-d7cd-4bc2-aa39-5aebf21b19cc" providerId="ADAL" clId="{7A0FD1E3-82CE-4757-A5B5-B747C966EDDA}" dt="2021-10-08T14:46:32.194" v="891" actId="47"/>
        <pc:sldMkLst>
          <pc:docMk/>
          <pc:sldMk cId="2972202430" sldId="298"/>
        </pc:sldMkLst>
      </pc:sldChg>
      <pc:sldChg chg="add del">
        <pc:chgData name="David Lemmons" userId="0b755870-d7cd-4bc2-aa39-5aebf21b19cc" providerId="ADAL" clId="{7A0FD1E3-82CE-4757-A5B5-B747C966EDDA}" dt="2021-10-08T14:46:32.194" v="891" actId="47"/>
        <pc:sldMkLst>
          <pc:docMk/>
          <pc:sldMk cId="1842421975" sldId="299"/>
        </pc:sldMkLst>
      </pc:sldChg>
      <pc:sldChg chg="add del">
        <pc:chgData name="David Lemmons" userId="0b755870-d7cd-4bc2-aa39-5aebf21b19cc" providerId="ADAL" clId="{7A0FD1E3-82CE-4757-A5B5-B747C966EDDA}" dt="2021-10-08T14:46:32.194" v="891" actId="47"/>
        <pc:sldMkLst>
          <pc:docMk/>
          <pc:sldMk cId="3862151643" sldId="300"/>
        </pc:sldMkLst>
      </pc:sldChg>
      <pc:sldChg chg="add del">
        <pc:chgData name="David Lemmons" userId="0b755870-d7cd-4bc2-aa39-5aebf21b19cc" providerId="ADAL" clId="{7A0FD1E3-82CE-4757-A5B5-B747C966EDDA}" dt="2021-10-08T14:46:32.194" v="891" actId="47"/>
        <pc:sldMkLst>
          <pc:docMk/>
          <pc:sldMk cId="2604960821" sldId="301"/>
        </pc:sldMkLst>
      </pc:sldChg>
      <pc:sldChg chg="add del">
        <pc:chgData name="David Lemmons" userId="0b755870-d7cd-4bc2-aa39-5aebf21b19cc" providerId="ADAL" clId="{7A0FD1E3-82CE-4757-A5B5-B747C966EDDA}" dt="2021-10-08T14:46:32.194" v="891" actId="47"/>
        <pc:sldMkLst>
          <pc:docMk/>
          <pc:sldMk cId="1305903800" sldId="302"/>
        </pc:sldMkLst>
      </pc:sldChg>
      <pc:sldChg chg="add del">
        <pc:chgData name="David Lemmons" userId="0b755870-d7cd-4bc2-aa39-5aebf21b19cc" providerId="ADAL" clId="{7A0FD1E3-82CE-4757-A5B5-B747C966EDDA}" dt="2021-10-08T14:46:32.194" v="891" actId="47"/>
        <pc:sldMkLst>
          <pc:docMk/>
          <pc:sldMk cId="1859174107" sldId="303"/>
        </pc:sldMkLst>
      </pc:sldChg>
      <pc:sldChg chg="add del">
        <pc:chgData name="David Lemmons" userId="0b755870-d7cd-4bc2-aa39-5aebf21b19cc" providerId="ADAL" clId="{7A0FD1E3-82CE-4757-A5B5-B747C966EDDA}" dt="2021-10-08T14:46:32.194" v="891" actId="47"/>
        <pc:sldMkLst>
          <pc:docMk/>
          <pc:sldMk cId="2393715924" sldId="304"/>
        </pc:sldMkLst>
      </pc:sldChg>
      <pc:sldChg chg="add del">
        <pc:chgData name="David Lemmons" userId="0b755870-d7cd-4bc2-aa39-5aebf21b19cc" providerId="ADAL" clId="{7A0FD1E3-82CE-4757-A5B5-B747C966EDDA}" dt="2021-10-08T14:46:32.194" v="891" actId="47"/>
        <pc:sldMkLst>
          <pc:docMk/>
          <pc:sldMk cId="3754830769" sldId="305"/>
        </pc:sldMkLst>
      </pc:sldChg>
      <pc:sldChg chg="add del">
        <pc:chgData name="David Lemmons" userId="0b755870-d7cd-4bc2-aa39-5aebf21b19cc" providerId="ADAL" clId="{7A0FD1E3-82CE-4757-A5B5-B747C966EDDA}" dt="2021-10-08T14:46:32.194" v="891" actId="47"/>
        <pc:sldMkLst>
          <pc:docMk/>
          <pc:sldMk cId="1520847145" sldId="306"/>
        </pc:sldMkLst>
      </pc:sldChg>
      <pc:sldChg chg="add del">
        <pc:chgData name="David Lemmons" userId="0b755870-d7cd-4bc2-aa39-5aebf21b19cc" providerId="ADAL" clId="{7A0FD1E3-82CE-4757-A5B5-B747C966EDDA}" dt="2021-10-08T14:46:32.194" v="891" actId="47"/>
        <pc:sldMkLst>
          <pc:docMk/>
          <pc:sldMk cId="1453765552" sldId="307"/>
        </pc:sldMkLst>
      </pc:sldChg>
      <pc:sldChg chg="add del">
        <pc:chgData name="David Lemmons" userId="0b755870-d7cd-4bc2-aa39-5aebf21b19cc" providerId="ADAL" clId="{7A0FD1E3-82CE-4757-A5B5-B747C966EDDA}" dt="2021-10-08T14:46:32.194" v="891" actId="47"/>
        <pc:sldMkLst>
          <pc:docMk/>
          <pc:sldMk cId="313447488" sldId="308"/>
        </pc:sldMkLst>
      </pc:sldChg>
      <pc:sldChg chg="add del">
        <pc:chgData name="David Lemmons" userId="0b755870-d7cd-4bc2-aa39-5aebf21b19cc" providerId="ADAL" clId="{7A0FD1E3-82CE-4757-A5B5-B747C966EDDA}" dt="2021-10-08T14:46:32.194" v="891" actId="47"/>
        <pc:sldMkLst>
          <pc:docMk/>
          <pc:sldMk cId="1762638742" sldId="309"/>
        </pc:sldMkLst>
      </pc:sldChg>
      <pc:sldChg chg="add del">
        <pc:chgData name="David Lemmons" userId="0b755870-d7cd-4bc2-aa39-5aebf21b19cc" providerId="ADAL" clId="{7A0FD1E3-82CE-4757-A5B5-B747C966EDDA}" dt="2021-10-08T14:46:32.194" v="891" actId="47"/>
        <pc:sldMkLst>
          <pc:docMk/>
          <pc:sldMk cId="4211211249" sldId="310"/>
        </pc:sldMkLst>
      </pc:sldChg>
      <pc:sldChg chg="add del">
        <pc:chgData name="David Lemmons" userId="0b755870-d7cd-4bc2-aa39-5aebf21b19cc" providerId="ADAL" clId="{7A0FD1E3-82CE-4757-A5B5-B747C966EDDA}" dt="2021-10-08T14:46:32.194" v="891" actId="47"/>
        <pc:sldMkLst>
          <pc:docMk/>
          <pc:sldMk cId="375167392" sldId="311"/>
        </pc:sldMkLst>
      </pc:sldChg>
      <pc:sldChg chg="add del">
        <pc:chgData name="David Lemmons" userId="0b755870-d7cd-4bc2-aa39-5aebf21b19cc" providerId="ADAL" clId="{7A0FD1E3-82CE-4757-A5B5-B747C966EDDA}" dt="2021-10-08T14:46:32.194" v="891" actId="47"/>
        <pc:sldMkLst>
          <pc:docMk/>
          <pc:sldMk cId="2129057462" sldId="312"/>
        </pc:sldMkLst>
      </pc:sldChg>
      <pc:sldChg chg="modSp add mod modNotesTx">
        <pc:chgData name="David Lemmons" userId="0b755870-d7cd-4bc2-aa39-5aebf21b19cc" providerId="ADAL" clId="{7A0FD1E3-82CE-4757-A5B5-B747C966EDDA}" dt="2021-10-08T14:45:58.188" v="640" actId="20577"/>
        <pc:sldMkLst>
          <pc:docMk/>
          <pc:sldMk cId="1105776583" sldId="313"/>
        </pc:sldMkLst>
        <pc:spChg chg="mod">
          <ac:chgData name="David Lemmons" userId="0b755870-d7cd-4bc2-aa39-5aebf21b19cc" providerId="ADAL" clId="{7A0FD1E3-82CE-4757-A5B5-B747C966EDDA}" dt="2021-10-08T14:45:30.496" v="512" actId="20577"/>
          <ac:spMkLst>
            <pc:docMk/>
            <pc:sldMk cId="1105776583" sldId="313"/>
            <ac:spMk id="1965" creationId="{00000000-0000-0000-0000-000000000000}"/>
          </ac:spMkLst>
        </pc:spChg>
      </pc:sldChg>
      <pc:sldChg chg="modSp add mod modNotesTx">
        <pc:chgData name="David Lemmons" userId="0b755870-d7cd-4bc2-aa39-5aebf21b19cc" providerId="ADAL" clId="{7A0FD1E3-82CE-4757-A5B5-B747C966EDDA}" dt="2021-10-08T14:49:20.555" v="2031" actId="20577"/>
        <pc:sldMkLst>
          <pc:docMk/>
          <pc:sldMk cId="3493144479" sldId="314"/>
        </pc:sldMkLst>
        <pc:spChg chg="mod">
          <ac:chgData name="David Lemmons" userId="0b755870-d7cd-4bc2-aa39-5aebf21b19cc" providerId="ADAL" clId="{7A0FD1E3-82CE-4757-A5B5-B747C966EDDA}" dt="2021-10-08T14:46:41.536" v="925" actId="20577"/>
          <ac:spMkLst>
            <pc:docMk/>
            <pc:sldMk cId="3493144479" sldId="314"/>
            <ac:spMk id="1958" creationId="{00000000-0000-0000-0000-000000000000}"/>
          </ac:spMkLst>
        </pc:spChg>
        <pc:spChg chg="mod">
          <ac:chgData name="David Lemmons" userId="0b755870-d7cd-4bc2-aa39-5aebf21b19cc" providerId="ADAL" clId="{7A0FD1E3-82CE-4757-A5B5-B747C966EDDA}" dt="2021-10-08T14:48:06.069" v="1477" actId="20577"/>
          <ac:spMkLst>
            <pc:docMk/>
            <pc:sldMk cId="3493144479" sldId="314"/>
            <ac:spMk id="1959" creationId="{00000000-0000-0000-0000-000000000000}"/>
          </ac:spMkLst>
        </pc:spChg>
      </pc:sldChg>
      <pc:sldChg chg="modSp add mod modNotesTx">
        <pc:chgData name="David Lemmons" userId="0b755870-d7cd-4bc2-aa39-5aebf21b19cc" providerId="ADAL" clId="{7A0FD1E3-82CE-4757-A5B5-B747C966EDDA}" dt="2021-10-08T14:49:17.824" v="2030" actId="20577"/>
        <pc:sldMkLst>
          <pc:docMk/>
          <pc:sldMk cId="4251806375" sldId="315"/>
        </pc:sldMkLst>
        <pc:spChg chg="mod">
          <ac:chgData name="David Lemmons" userId="0b755870-d7cd-4bc2-aa39-5aebf21b19cc" providerId="ADAL" clId="{7A0FD1E3-82CE-4757-A5B5-B747C966EDDA}" dt="2021-10-08T14:48:13.383" v="1496" actId="20577"/>
          <ac:spMkLst>
            <pc:docMk/>
            <pc:sldMk cId="4251806375" sldId="315"/>
            <ac:spMk id="1958" creationId="{00000000-0000-0000-0000-000000000000}"/>
          </ac:spMkLst>
        </pc:spChg>
        <pc:spChg chg="mod">
          <ac:chgData name="David Lemmons" userId="0b755870-d7cd-4bc2-aa39-5aebf21b19cc" providerId="ADAL" clId="{7A0FD1E3-82CE-4757-A5B5-B747C966EDDA}" dt="2021-10-08T14:48:59.021" v="1888" actId="403"/>
          <ac:spMkLst>
            <pc:docMk/>
            <pc:sldMk cId="4251806375" sldId="315"/>
            <ac:spMk id="1959" creationId="{00000000-0000-0000-0000-000000000000}"/>
          </ac:spMkLst>
        </pc:spChg>
      </pc:sldChg>
      <pc:sldMasterChg chg="addSldLayout delSldLayout">
        <pc:chgData name="David Lemmons" userId="0b755870-d7cd-4bc2-aa39-5aebf21b19cc" providerId="ADAL" clId="{7A0FD1E3-82CE-4757-A5B5-B747C966EDDA}" dt="2021-10-08T14:46:32.194" v="891" actId="47"/>
        <pc:sldMasterMkLst>
          <pc:docMk/>
          <pc:sldMasterMk cId="0" sldId="2147483659"/>
        </pc:sldMasterMkLst>
        <pc:sldLayoutChg chg="add del">
          <pc:chgData name="David Lemmons" userId="0b755870-d7cd-4bc2-aa39-5aebf21b19cc" providerId="ADAL" clId="{7A0FD1E3-82CE-4757-A5B5-B747C966EDDA}" dt="2021-10-08T14:46:32.194" v="891" actId="47"/>
          <pc:sldLayoutMkLst>
            <pc:docMk/>
            <pc:sldMasterMk cId="0" sldId="2147483659"/>
            <pc:sldLayoutMk cId="0" sldId="214748364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0" name="Google Shape;192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6" name="Google Shape;19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Introduce the activity. Walk through this list of instructions, ask students if they have any questions. Hand out handouts to groups – you’re going for groups of 4-5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7209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6" name="Google Shape;19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9634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6" name="Google Shape;19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Introduce the second activity. Hand out worksheets to everyone – ask students if they want me to play a playlist while they work.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7088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g9dd96413ce_0_2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1" name="Google Shape;2121;g9dd96413ce_0_2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2290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4476" cy="5143499"/>
            <a:chOff x="0" y="0"/>
            <a:chExt cx="9144476" cy="5143499"/>
          </a:xfrm>
        </p:grpSpPr>
        <p:grpSp>
          <p:nvGrpSpPr>
            <p:cNvPr id="11" name="Google Shape;11;p2"/>
            <p:cNvGrpSpPr/>
            <p:nvPr/>
          </p:nvGrpSpPr>
          <p:grpSpPr>
            <a:xfrm rot="379784">
              <a:off x="2153875" y="3932735"/>
              <a:ext cx="674295" cy="607644"/>
              <a:chOff x="6002813" y="4508500"/>
              <a:chExt cx="1392157" cy="1115297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644640" y="4508500"/>
                <a:ext cx="123951" cy="220345"/>
              </a:xfrm>
              <a:custGeom>
                <a:avLst/>
                <a:gdLst/>
                <a:ahLst/>
                <a:cxnLst/>
                <a:rect l="l" t="t" r="r" b="b"/>
                <a:pathLst>
                  <a:path w="123951" h="220345" extrusionOk="0">
                    <a:moveTo>
                      <a:pt x="0" y="171450"/>
                    </a:moveTo>
                    <a:cubicBezTo>
                      <a:pt x="0" y="171450"/>
                      <a:pt x="62230" y="138430"/>
                      <a:pt x="0" y="43180"/>
                    </a:cubicBezTo>
                    <a:lnTo>
                      <a:pt x="13970" y="0"/>
                    </a:lnTo>
                    <a:lnTo>
                      <a:pt x="69215" y="0"/>
                    </a:lnTo>
                    <a:cubicBezTo>
                      <a:pt x="69215" y="0"/>
                      <a:pt x="127000" y="59690"/>
                      <a:pt x="123825" y="171450"/>
                    </a:cubicBezTo>
                    <a:lnTo>
                      <a:pt x="53975" y="220345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6002813" y="4565664"/>
                <a:ext cx="1392157" cy="1058133"/>
              </a:xfrm>
              <a:custGeom>
                <a:avLst/>
                <a:gdLst/>
                <a:ahLst/>
                <a:cxnLst/>
                <a:rect l="l" t="t" r="r" b="b"/>
                <a:pathLst>
                  <a:path w="1392157" h="1058133" extrusionOk="0">
                    <a:moveTo>
                      <a:pt x="1280636" y="168261"/>
                    </a:moveTo>
                    <a:cubicBezTo>
                      <a:pt x="1074896" y="-99709"/>
                      <a:pt x="798671" y="13321"/>
                      <a:pt x="695801" y="137781"/>
                    </a:cubicBezTo>
                    <a:cubicBezTo>
                      <a:pt x="166846" y="-360059"/>
                      <a:pt x="-255429" y="627366"/>
                      <a:pt x="182086" y="945501"/>
                    </a:cubicBezTo>
                    <a:cubicBezTo>
                      <a:pt x="502126" y="1095361"/>
                      <a:pt x="888842" y="1095996"/>
                      <a:pt x="1209517" y="945501"/>
                    </a:cubicBezTo>
                    <a:cubicBezTo>
                      <a:pt x="1374617" y="838186"/>
                      <a:pt x="1486376" y="436231"/>
                      <a:pt x="1280636" y="1682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5400012" scaled="0"/>
              </a:gradFill>
              <a:ln>
                <a:noFill/>
              </a:ln>
              <a:effectLst>
                <a:outerShdw blurRad="17145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6002952" y="4565589"/>
                <a:ext cx="1243667" cy="913190"/>
              </a:xfrm>
              <a:custGeom>
                <a:avLst/>
                <a:gdLst/>
                <a:ahLst/>
                <a:cxnLst/>
                <a:rect l="l" t="t" r="r" b="b"/>
                <a:pathLst>
                  <a:path w="1243667" h="913190" extrusionOk="0">
                    <a:moveTo>
                      <a:pt x="713443" y="155635"/>
                    </a:moveTo>
                    <a:cubicBezTo>
                      <a:pt x="807423" y="41970"/>
                      <a:pt x="1046818" y="-62170"/>
                      <a:pt x="1243668" y="125155"/>
                    </a:cubicBezTo>
                    <a:cubicBezTo>
                      <a:pt x="1043008" y="-86300"/>
                      <a:pt x="792183" y="20380"/>
                      <a:pt x="695663" y="137855"/>
                    </a:cubicBezTo>
                    <a:cubicBezTo>
                      <a:pt x="183853" y="-344110"/>
                      <a:pt x="-227627" y="565210"/>
                      <a:pt x="141943" y="913190"/>
                    </a:cubicBezTo>
                    <a:cubicBezTo>
                      <a:pt x="-196512" y="552510"/>
                      <a:pt x="209888" y="-318075"/>
                      <a:pt x="713443" y="15563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6069439" y="4660174"/>
                <a:ext cx="1260687" cy="961079"/>
              </a:xfrm>
              <a:custGeom>
                <a:avLst/>
                <a:gdLst/>
                <a:ahLst/>
                <a:cxnLst/>
                <a:rect l="l" t="t" r="r" b="b"/>
                <a:pathLst>
                  <a:path w="1260687" h="961079" extrusionOk="0">
                    <a:moveTo>
                      <a:pt x="1214010" y="320130"/>
                    </a:moveTo>
                    <a:cubicBezTo>
                      <a:pt x="1124475" y="12155"/>
                      <a:pt x="878730" y="-68490"/>
                      <a:pt x="628541" y="69941"/>
                    </a:cubicBezTo>
                    <a:cubicBezTo>
                      <a:pt x="107840" y="-266609"/>
                      <a:pt x="-257285" y="711291"/>
                      <a:pt x="226585" y="887821"/>
                    </a:cubicBezTo>
                    <a:cubicBezTo>
                      <a:pt x="450105" y="990691"/>
                      <a:pt x="628541" y="955130"/>
                      <a:pt x="628541" y="955130"/>
                    </a:cubicBezTo>
                    <a:cubicBezTo>
                      <a:pt x="887620" y="994501"/>
                      <a:pt x="1421020" y="844641"/>
                      <a:pt x="1214010" y="3201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11430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069865" y="4659500"/>
                <a:ext cx="1101824" cy="819914"/>
              </a:xfrm>
              <a:custGeom>
                <a:avLst/>
                <a:gdLst/>
                <a:ahLst/>
                <a:cxnLst/>
                <a:rect l="l" t="t" r="r" b="b"/>
                <a:pathLst>
                  <a:path w="1101824" h="819914" extrusionOk="0">
                    <a:moveTo>
                      <a:pt x="646529" y="88395"/>
                    </a:moveTo>
                    <a:cubicBezTo>
                      <a:pt x="816075" y="-5585"/>
                      <a:pt x="983715" y="1399"/>
                      <a:pt x="1101825" y="111254"/>
                    </a:cubicBezTo>
                    <a:cubicBezTo>
                      <a:pt x="983079" y="-15746"/>
                      <a:pt x="807185" y="-28446"/>
                      <a:pt x="628750" y="69979"/>
                    </a:cubicBezTo>
                    <a:cubicBezTo>
                      <a:pt x="155675" y="-235455"/>
                      <a:pt x="-188495" y="541149"/>
                      <a:pt x="113764" y="819915"/>
                    </a:cubicBezTo>
                    <a:cubicBezTo>
                      <a:pt x="-156745" y="527815"/>
                      <a:pt x="182980" y="-210691"/>
                      <a:pt x="646529" y="8839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211213" y="4703298"/>
                <a:ext cx="973658" cy="917119"/>
              </a:xfrm>
              <a:custGeom>
                <a:avLst/>
                <a:gdLst/>
                <a:ahLst/>
                <a:cxnLst/>
                <a:rect l="l" t="t" r="r" b="b"/>
                <a:pathLst>
                  <a:path w="973658" h="917119" extrusionOk="0">
                    <a:moveTo>
                      <a:pt x="486767" y="26181"/>
                    </a:moveTo>
                    <a:cubicBezTo>
                      <a:pt x="218796" y="-90024"/>
                      <a:pt x="-35839" y="195726"/>
                      <a:pt x="4166" y="584346"/>
                    </a:cubicBezTo>
                    <a:cubicBezTo>
                      <a:pt x="44171" y="972967"/>
                      <a:pt x="486767" y="913911"/>
                      <a:pt x="486767" y="913911"/>
                    </a:cubicBezTo>
                    <a:cubicBezTo>
                      <a:pt x="486767" y="913911"/>
                      <a:pt x="929361" y="972967"/>
                      <a:pt x="969367" y="584346"/>
                    </a:cubicBezTo>
                    <a:cubicBezTo>
                      <a:pt x="1010006" y="195726"/>
                      <a:pt x="755371" y="-90024"/>
                      <a:pt x="486767" y="261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5"/>
                  </a:gs>
                  <a:gs pos="5200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128588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211848" y="4703124"/>
                <a:ext cx="833476" cy="813120"/>
              </a:xfrm>
              <a:custGeom>
                <a:avLst/>
                <a:gdLst/>
                <a:ahLst/>
                <a:cxnLst/>
                <a:rect l="l" t="t" r="r" b="b"/>
                <a:pathLst>
                  <a:path w="833476" h="813120" extrusionOk="0">
                    <a:moveTo>
                      <a:pt x="21946" y="602300"/>
                    </a:moveTo>
                    <a:cubicBezTo>
                      <a:pt x="-18059" y="213680"/>
                      <a:pt x="236576" y="-72070"/>
                      <a:pt x="504546" y="44135"/>
                    </a:cubicBezTo>
                    <a:cubicBezTo>
                      <a:pt x="625832" y="-8570"/>
                      <a:pt x="743941" y="21275"/>
                      <a:pt x="833476" y="105095"/>
                    </a:cubicBezTo>
                    <a:cubicBezTo>
                      <a:pt x="742036" y="7940"/>
                      <a:pt x="615671" y="-30160"/>
                      <a:pt x="486766" y="26355"/>
                    </a:cubicBezTo>
                    <a:cubicBezTo>
                      <a:pt x="218796" y="-89850"/>
                      <a:pt x="-35839" y="195900"/>
                      <a:pt x="4166" y="584520"/>
                    </a:cubicBezTo>
                    <a:cubicBezTo>
                      <a:pt x="14961" y="690565"/>
                      <a:pt x="56236" y="763590"/>
                      <a:pt x="110211" y="813120"/>
                    </a:cubicBezTo>
                    <a:cubicBezTo>
                      <a:pt x="65126" y="764860"/>
                      <a:pt x="31471" y="696915"/>
                      <a:pt x="21946" y="60230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65290" y="4979821"/>
                <a:ext cx="302259" cy="191715"/>
              </a:xfrm>
              <a:custGeom>
                <a:avLst/>
                <a:gdLst/>
                <a:ahLst/>
                <a:cxnLst/>
                <a:rect l="l" t="t" r="r" b="b"/>
                <a:pathLst>
                  <a:path w="302259" h="191715" extrusionOk="0">
                    <a:moveTo>
                      <a:pt x="302260" y="138430"/>
                    </a:moveTo>
                    <a:cubicBezTo>
                      <a:pt x="302260" y="73660"/>
                      <a:pt x="224155" y="0"/>
                      <a:pt x="224155" y="0"/>
                    </a:cubicBezTo>
                    <a:cubicBezTo>
                      <a:pt x="166370" y="116205"/>
                      <a:pt x="0" y="184785"/>
                      <a:pt x="0" y="184785"/>
                    </a:cubicBezTo>
                    <a:cubicBezTo>
                      <a:pt x="167640" y="214630"/>
                      <a:pt x="302260" y="138430"/>
                      <a:pt x="302260" y="13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663183" y="5188100"/>
                <a:ext cx="86994" cy="85090"/>
              </a:xfrm>
              <a:custGeom>
                <a:avLst/>
                <a:gdLst/>
                <a:ahLst/>
                <a:cxnLst/>
                <a:rect l="l" t="t" r="r" b="b"/>
                <a:pathLst>
                  <a:path w="86994" h="85090" extrusionOk="0">
                    <a:moveTo>
                      <a:pt x="35560" y="0"/>
                    </a:moveTo>
                    <a:lnTo>
                      <a:pt x="0" y="85090"/>
                    </a:lnTo>
                    <a:lnTo>
                      <a:pt x="86995" y="679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313804" y="4993791"/>
                <a:ext cx="306070" cy="176015"/>
              </a:xfrm>
              <a:custGeom>
                <a:avLst/>
                <a:gdLst/>
                <a:ahLst/>
                <a:cxnLst/>
                <a:rect l="l" t="t" r="r" b="b"/>
                <a:pathLst>
                  <a:path w="306070" h="176015" extrusionOk="0">
                    <a:moveTo>
                      <a:pt x="306070" y="166370"/>
                    </a:moveTo>
                    <a:cubicBezTo>
                      <a:pt x="140335" y="116840"/>
                      <a:pt x="62230" y="0"/>
                      <a:pt x="62230" y="0"/>
                    </a:cubicBezTo>
                    <a:cubicBezTo>
                      <a:pt x="0" y="57785"/>
                      <a:pt x="0" y="141605"/>
                      <a:pt x="0" y="141605"/>
                    </a:cubicBezTo>
                    <a:cubicBezTo>
                      <a:pt x="103505" y="200025"/>
                      <a:pt x="306070" y="166370"/>
                      <a:pt x="306070" y="166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261100" y="5238900"/>
                <a:ext cx="874394" cy="274320"/>
              </a:xfrm>
              <a:custGeom>
                <a:avLst/>
                <a:gdLst/>
                <a:ahLst/>
                <a:cxnLst/>
                <a:rect l="l" t="t" r="r" b="b"/>
                <a:pathLst>
                  <a:path w="874394" h="274320" extrusionOk="0">
                    <a:moveTo>
                      <a:pt x="696595" y="71755"/>
                    </a:moveTo>
                    <a:lnTo>
                      <a:pt x="644525" y="146685"/>
                    </a:lnTo>
                    <a:lnTo>
                      <a:pt x="627380" y="89535"/>
                    </a:lnTo>
                    <a:cubicBezTo>
                      <a:pt x="596265" y="95885"/>
                      <a:pt x="565785" y="100965"/>
                      <a:pt x="536575" y="104140"/>
                    </a:cubicBezTo>
                    <a:lnTo>
                      <a:pt x="495300" y="167640"/>
                    </a:lnTo>
                    <a:lnTo>
                      <a:pt x="457835" y="109855"/>
                    </a:lnTo>
                    <a:cubicBezTo>
                      <a:pt x="406400" y="111125"/>
                      <a:pt x="356870" y="108585"/>
                      <a:pt x="311785" y="103505"/>
                    </a:cubicBezTo>
                    <a:lnTo>
                      <a:pt x="254000" y="167640"/>
                    </a:lnTo>
                    <a:lnTo>
                      <a:pt x="219710" y="88900"/>
                    </a:lnTo>
                    <a:cubicBezTo>
                      <a:pt x="85090" y="61595"/>
                      <a:pt x="0" y="18415"/>
                      <a:pt x="0" y="18415"/>
                    </a:cubicBezTo>
                    <a:cubicBezTo>
                      <a:pt x="0" y="18415"/>
                      <a:pt x="64770" y="212090"/>
                      <a:pt x="305435" y="262255"/>
                    </a:cubicBezTo>
                    <a:cubicBezTo>
                      <a:pt x="324485" y="222885"/>
                      <a:pt x="355600" y="169545"/>
                      <a:pt x="359410" y="167005"/>
                    </a:cubicBezTo>
                    <a:cubicBezTo>
                      <a:pt x="359410" y="167005"/>
                      <a:pt x="386715" y="231140"/>
                      <a:pt x="403225" y="273685"/>
                    </a:cubicBezTo>
                    <a:cubicBezTo>
                      <a:pt x="410845" y="273685"/>
                      <a:pt x="417830" y="274320"/>
                      <a:pt x="426085" y="274320"/>
                    </a:cubicBezTo>
                    <a:cubicBezTo>
                      <a:pt x="476885" y="274320"/>
                      <a:pt x="522605" y="267970"/>
                      <a:pt x="563245" y="257810"/>
                    </a:cubicBezTo>
                    <a:cubicBezTo>
                      <a:pt x="567055" y="218440"/>
                      <a:pt x="572770" y="161290"/>
                      <a:pt x="573405" y="158750"/>
                    </a:cubicBezTo>
                    <a:lnTo>
                      <a:pt x="647065" y="227965"/>
                    </a:lnTo>
                    <a:cubicBezTo>
                      <a:pt x="814705" y="149860"/>
                      <a:pt x="874395" y="0"/>
                      <a:pt x="874395" y="0"/>
                    </a:cubicBezTo>
                    <a:cubicBezTo>
                      <a:pt x="813435" y="31115"/>
                      <a:pt x="754380" y="54610"/>
                      <a:pt x="696595" y="71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 rot="200838">
              <a:off x="5582613" y="4211389"/>
              <a:ext cx="586542" cy="541332"/>
              <a:chOff x="6002813" y="4508500"/>
              <a:chExt cx="1392157" cy="1115297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6644640" y="4508500"/>
                <a:ext cx="123951" cy="220345"/>
              </a:xfrm>
              <a:custGeom>
                <a:avLst/>
                <a:gdLst/>
                <a:ahLst/>
                <a:cxnLst/>
                <a:rect l="l" t="t" r="r" b="b"/>
                <a:pathLst>
                  <a:path w="123951" h="220345" extrusionOk="0">
                    <a:moveTo>
                      <a:pt x="0" y="171450"/>
                    </a:moveTo>
                    <a:cubicBezTo>
                      <a:pt x="0" y="171450"/>
                      <a:pt x="62230" y="138430"/>
                      <a:pt x="0" y="43180"/>
                    </a:cubicBezTo>
                    <a:lnTo>
                      <a:pt x="13970" y="0"/>
                    </a:lnTo>
                    <a:lnTo>
                      <a:pt x="69215" y="0"/>
                    </a:lnTo>
                    <a:cubicBezTo>
                      <a:pt x="69215" y="0"/>
                      <a:pt x="127000" y="59690"/>
                      <a:pt x="123825" y="171450"/>
                    </a:cubicBezTo>
                    <a:lnTo>
                      <a:pt x="53975" y="220345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002813" y="4565664"/>
                <a:ext cx="1392157" cy="1058133"/>
              </a:xfrm>
              <a:custGeom>
                <a:avLst/>
                <a:gdLst/>
                <a:ahLst/>
                <a:cxnLst/>
                <a:rect l="l" t="t" r="r" b="b"/>
                <a:pathLst>
                  <a:path w="1392157" h="1058133" extrusionOk="0">
                    <a:moveTo>
                      <a:pt x="1280636" y="168261"/>
                    </a:moveTo>
                    <a:cubicBezTo>
                      <a:pt x="1074896" y="-99709"/>
                      <a:pt x="798671" y="13321"/>
                      <a:pt x="695801" y="137781"/>
                    </a:cubicBezTo>
                    <a:cubicBezTo>
                      <a:pt x="166846" y="-360059"/>
                      <a:pt x="-255429" y="627366"/>
                      <a:pt x="182086" y="945501"/>
                    </a:cubicBezTo>
                    <a:cubicBezTo>
                      <a:pt x="502126" y="1095361"/>
                      <a:pt x="888842" y="1095996"/>
                      <a:pt x="1209517" y="945501"/>
                    </a:cubicBezTo>
                    <a:cubicBezTo>
                      <a:pt x="1374617" y="838186"/>
                      <a:pt x="1486376" y="436231"/>
                      <a:pt x="1280636" y="1682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5400012" scaled="0"/>
              </a:gradFill>
              <a:ln>
                <a:noFill/>
              </a:ln>
              <a:effectLst>
                <a:outerShdw blurRad="17145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002952" y="4565589"/>
                <a:ext cx="1243667" cy="913190"/>
              </a:xfrm>
              <a:custGeom>
                <a:avLst/>
                <a:gdLst/>
                <a:ahLst/>
                <a:cxnLst/>
                <a:rect l="l" t="t" r="r" b="b"/>
                <a:pathLst>
                  <a:path w="1243667" h="913190" extrusionOk="0">
                    <a:moveTo>
                      <a:pt x="713443" y="155635"/>
                    </a:moveTo>
                    <a:cubicBezTo>
                      <a:pt x="807423" y="41970"/>
                      <a:pt x="1046818" y="-62170"/>
                      <a:pt x="1243668" y="125155"/>
                    </a:cubicBezTo>
                    <a:cubicBezTo>
                      <a:pt x="1043008" y="-86300"/>
                      <a:pt x="792183" y="20380"/>
                      <a:pt x="695663" y="137855"/>
                    </a:cubicBezTo>
                    <a:cubicBezTo>
                      <a:pt x="183853" y="-344110"/>
                      <a:pt x="-227627" y="565210"/>
                      <a:pt x="141943" y="913190"/>
                    </a:cubicBezTo>
                    <a:cubicBezTo>
                      <a:pt x="-196512" y="552510"/>
                      <a:pt x="209888" y="-318075"/>
                      <a:pt x="713443" y="15563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069439" y="4660174"/>
                <a:ext cx="1260687" cy="961079"/>
              </a:xfrm>
              <a:custGeom>
                <a:avLst/>
                <a:gdLst/>
                <a:ahLst/>
                <a:cxnLst/>
                <a:rect l="l" t="t" r="r" b="b"/>
                <a:pathLst>
                  <a:path w="1260687" h="961079" extrusionOk="0">
                    <a:moveTo>
                      <a:pt x="1214010" y="320130"/>
                    </a:moveTo>
                    <a:cubicBezTo>
                      <a:pt x="1124475" y="12155"/>
                      <a:pt x="878730" y="-68490"/>
                      <a:pt x="628541" y="69941"/>
                    </a:cubicBezTo>
                    <a:cubicBezTo>
                      <a:pt x="107840" y="-266609"/>
                      <a:pt x="-257285" y="711291"/>
                      <a:pt x="226585" y="887821"/>
                    </a:cubicBezTo>
                    <a:cubicBezTo>
                      <a:pt x="450105" y="990691"/>
                      <a:pt x="628541" y="955130"/>
                      <a:pt x="628541" y="955130"/>
                    </a:cubicBezTo>
                    <a:cubicBezTo>
                      <a:pt x="887620" y="994501"/>
                      <a:pt x="1421020" y="844641"/>
                      <a:pt x="1214010" y="3201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11430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069865" y="4659500"/>
                <a:ext cx="1101824" cy="819914"/>
              </a:xfrm>
              <a:custGeom>
                <a:avLst/>
                <a:gdLst/>
                <a:ahLst/>
                <a:cxnLst/>
                <a:rect l="l" t="t" r="r" b="b"/>
                <a:pathLst>
                  <a:path w="1101824" h="819914" extrusionOk="0">
                    <a:moveTo>
                      <a:pt x="646529" y="88395"/>
                    </a:moveTo>
                    <a:cubicBezTo>
                      <a:pt x="816075" y="-5585"/>
                      <a:pt x="983715" y="1399"/>
                      <a:pt x="1101825" y="111254"/>
                    </a:cubicBezTo>
                    <a:cubicBezTo>
                      <a:pt x="983079" y="-15746"/>
                      <a:pt x="807185" y="-28446"/>
                      <a:pt x="628750" y="69979"/>
                    </a:cubicBezTo>
                    <a:cubicBezTo>
                      <a:pt x="155675" y="-235455"/>
                      <a:pt x="-188495" y="541149"/>
                      <a:pt x="113764" y="819915"/>
                    </a:cubicBezTo>
                    <a:cubicBezTo>
                      <a:pt x="-156745" y="527815"/>
                      <a:pt x="182980" y="-210691"/>
                      <a:pt x="646529" y="8839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6211213" y="4703298"/>
                <a:ext cx="973658" cy="917119"/>
              </a:xfrm>
              <a:custGeom>
                <a:avLst/>
                <a:gdLst/>
                <a:ahLst/>
                <a:cxnLst/>
                <a:rect l="l" t="t" r="r" b="b"/>
                <a:pathLst>
                  <a:path w="973658" h="917119" extrusionOk="0">
                    <a:moveTo>
                      <a:pt x="486767" y="26181"/>
                    </a:moveTo>
                    <a:cubicBezTo>
                      <a:pt x="218796" y="-90024"/>
                      <a:pt x="-35839" y="195726"/>
                      <a:pt x="4166" y="584346"/>
                    </a:cubicBezTo>
                    <a:cubicBezTo>
                      <a:pt x="44171" y="972967"/>
                      <a:pt x="486767" y="913911"/>
                      <a:pt x="486767" y="913911"/>
                    </a:cubicBezTo>
                    <a:cubicBezTo>
                      <a:pt x="486767" y="913911"/>
                      <a:pt x="929361" y="972967"/>
                      <a:pt x="969367" y="584346"/>
                    </a:cubicBezTo>
                    <a:cubicBezTo>
                      <a:pt x="1010006" y="195726"/>
                      <a:pt x="755371" y="-90024"/>
                      <a:pt x="486767" y="261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5"/>
                  </a:gs>
                  <a:gs pos="5200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128588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6211848" y="4703124"/>
                <a:ext cx="833476" cy="813120"/>
              </a:xfrm>
              <a:custGeom>
                <a:avLst/>
                <a:gdLst/>
                <a:ahLst/>
                <a:cxnLst/>
                <a:rect l="l" t="t" r="r" b="b"/>
                <a:pathLst>
                  <a:path w="833476" h="813120" extrusionOk="0">
                    <a:moveTo>
                      <a:pt x="21946" y="602300"/>
                    </a:moveTo>
                    <a:cubicBezTo>
                      <a:pt x="-18059" y="213680"/>
                      <a:pt x="236576" y="-72070"/>
                      <a:pt x="504546" y="44135"/>
                    </a:cubicBezTo>
                    <a:cubicBezTo>
                      <a:pt x="625832" y="-8570"/>
                      <a:pt x="743941" y="21275"/>
                      <a:pt x="833476" y="105095"/>
                    </a:cubicBezTo>
                    <a:cubicBezTo>
                      <a:pt x="742036" y="7940"/>
                      <a:pt x="615671" y="-30160"/>
                      <a:pt x="486766" y="26355"/>
                    </a:cubicBezTo>
                    <a:cubicBezTo>
                      <a:pt x="218796" y="-89850"/>
                      <a:pt x="-35839" y="195900"/>
                      <a:pt x="4166" y="584520"/>
                    </a:cubicBezTo>
                    <a:cubicBezTo>
                      <a:pt x="14961" y="690565"/>
                      <a:pt x="56236" y="763590"/>
                      <a:pt x="110211" y="813120"/>
                    </a:cubicBezTo>
                    <a:cubicBezTo>
                      <a:pt x="65126" y="764860"/>
                      <a:pt x="31471" y="696915"/>
                      <a:pt x="21946" y="60230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6765290" y="4979821"/>
                <a:ext cx="302259" cy="191715"/>
              </a:xfrm>
              <a:custGeom>
                <a:avLst/>
                <a:gdLst/>
                <a:ahLst/>
                <a:cxnLst/>
                <a:rect l="l" t="t" r="r" b="b"/>
                <a:pathLst>
                  <a:path w="302259" h="191715" extrusionOk="0">
                    <a:moveTo>
                      <a:pt x="302260" y="138430"/>
                    </a:moveTo>
                    <a:cubicBezTo>
                      <a:pt x="302260" y="73660"/>
                      <a:pt x="224155" y="0"/>
                      <a:pt x="224155" y="0"/>
                    </a:cubicBezTo>
                    <a:cubicBezTo>
                      <a:pt x="166370" y="116205"/>
                      <a:pt x="0" y="184785"/>
                      <a:pt x="0" y="184785"/>
                    </a:cubicBezTo>
                    <a:cubicBezTo>
                      <a:pt x="167640" y="214630"/>
                      <a:pt x="302260" y="138430"/>
                      <a:pt x="302260" y="13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6663183" y="5188100"/>
                <a:ext cx="86994" cy="85090"/>
              </a:xfrm>
              <a:custGeom>
                <a:avLst/>
                <a:gdLst/>
                <a:ahLst/>
                <a:cxnLst/>
                <a:rect l="l" t="t" r="r" b="b"/>
                <a:pathLst>
                  <a:path w="86994" h="85090" extrusionOk="0">
                    <a:moveTo>
                      <a:pt x="35560" y="0"/>
                    </a:moveTo>
                    <a:lnTo>
                      <a:pt x="0" y="85090"/>
                    </a:lnTo>
                    <a:lnTo>
                      <a:pt x="86995" y="679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313804" y="4993791"/>
                <a:ext cx="306070" cy="176015"/>
              </a:xfrm>
              <a:custGeom>
                <a:avLst/>
                <a:gdLst/>
                <a:ahLst/>
                <a:cxnLst/>
                <a:rect l="l" t="t" r="r" b="b"/>
                <a:pathLst>
                  <a:path w="306070" h="176015" extrusionOk="0">
                    <a:moveTo>
                      <a:pt x="306070" y="166370"/>
                    </a:moveTo>
                    <a:cubicBezTo>
                      <a:pt x="140335" y="116840"/>
                      <a:pt x="62230" y="0"/>
                      <a:pt x="62230" y="0"/>
                    </a:cubicBezTo>
                    <a:cubicBezTo>
                      <a:pt x="0" y="57785"/>
                      <a:pt x="0" y="141605"/>
                      <a:pt x="0" y="141605"/>
                    </a:cubicBezTo>
                    <a:cubicBezTo>
                      <a:pt x="103505" y="200025"/>
                      <a:pt x="306070" y="166370"/>
                      <a:pt x="306070" y="166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6261100" y="5238900"/>
                <a:ext cx="874394" cy="274320"/>
              </a:xfrm>
              <a:custGeom>
                <a:avLst/>
                <a:gdLst/>
                <a:ahLst/>
                <a:cxnLst/>
                <a:rect l="l" t="t" r="r" b="b"/>
                <a:pathLst>
                  <a:path w="874394" h="274320" extrusionOk="0">
                    <a:moveTo>
                      <a:pt x="696595" y="71755"/>
                    </a:moveTo>
                    <a:lnTo>
                      <a:pt x="644525" y="146685"/>
                    </a:lnTo>
                    <a:lnTo>
                      <a:pt x="627380" y="89535"/>
                    </a:lnTo>
                    <a:cubicBezTo>
                      <a:pt x="596265" y="95885"/>
                      <a:pt x="565785" y="100965"/>
                      <a:pt x="536575" y="104140"/>
                    </a:cubicBezTo>
                    <a:lnTo>
                      <a:pt x="495300" y="167640"/>
                    </a:lnTo>
                    <a:lnTo>
                      <a:pt x="457835" y="109855"/>
                    </a:lnTo>
                    <a:cubicBezTo>
                      <a:pt x="406400" y="111125"/>
                      <a:pt x="356870" y="108585"/>
                      <a:pt x="311785" y="103505"/>
                    </a:cubicBezTo>
                    <a:lnTo>
                      <a:pt x="254000" y="167640"/>
                    </a:lnTo>
                    <a:lnTo>
                      <a:pt x="219710" y="88900"/>
                    </a:lnTo>
                    <a:cubicBezTo>
                      <a:pt x="85090" y="61595"/>
                      <a:pt x="0" y="18415"/>
                      <a:pt x="0" y="18415"/>
                    </a:cubicBezTo>
                    <a:cubicBezTo>
                      <a:pt x="0" y="18415"/>
                      <a:pt x="64770" y="212090"/>
                      <a:pt x="305435" y="262255"/>
                    </a:cubicBezTo>
                    <a:cubicBezTo>
                      <a:pt x="324485" y="222885"/>
                      <a:pt x="355600" y="169545"/>
                      <a:pt x="359410" y="167005"/>
                    </a:cubicBezTo>
                    <a:cubicBezTo>
                      <a:pt x="359410" y="167005"/>
                      <a:pt x="386715" y="231140"/>
                      <a:pt x="403225" y="273685"/>
                    </a:cubicBezTo>
                    <a:cubicBezTo>
                      <a:pt x="410845" y="273685"/>
                      <a:pt x="417830" y="274320"/>
                      <a:pt x="426085" y="274320"/>
                    </a:cubicBezTo>
                    <a:cubicBezTo>
                      <a:pt x="476885" y="274320"/>
                      <a:pt x="522605" y="267970"/>
                      <a:pt x="563245" y="257810"/>
                    </a:cubicBezTo>
                    <a:cubicBezTo>
                      <a:pt x="567055" y="218440"/>
                      <a:pt x="572770" y="161290"/>
                      <a:pt x="573405" y="158750"/>
                    </a:cubicBezTo>
                    <a:lnTo>
                      <a:pt x="647065" y="227965"/>
                    </a:lnTo>
                    <a:cubicBezTo>
                      <a:pt x="814705" y="149860"/>
                      <a:pt x="874395" y="0"/>
                      <a:pt x="874395" y="0"/>
                    </a:cubicBezTo>
                    <a:cubicBezTo>
                      <a:pt x="813435" y="31115"/>
                      <a:pt x="754380" y="54610"/>
                      <a:pt x="696595" y="71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" name="Google Shape;35;p2"/>
            <p:cNvGrpSpPr/>
            <p:nvPr/>
          </p:nvGrpSpPr>
          <p:grpSpPr>
            <a:xfrm>
              <a:off x="8103455" y="2965297"/>
              <a:ext cx="911542" cy="989171"/>
              <a:chOff x="4073525" y="3619500"/>
              <a:chExt cx="1215390" cy="1318895"/>
            </a:xfrm>
          </p:grpSpPr>
          <p:sp>
            <p:nvSpPr>
              <p:cNvPr id="36" name="Google Shape;36;p2"/>
              <p:cNvSpPr/>
              <p:nvPr/>
            </p:nvSpPr>
            <p:spPr>
              <a:xfrm>
                <a:off x="4073525" y="3619500"/>
                <a:ext cx="1215390" cy="1318895"/>
              </a:xfrm>
              <a:custGeom>
                <a:avLst/>
                <a:gdLst/>
                <a:ahLst/>
                <a:cxnLst/>
                <a:rect l="l" t="t" r="r" b="b"/>
                <a:pathLst>
                  <a:path w="1215390" h="1318895" extrusionOk="0">
                    <a:moveTo>
                      <a:pt x="1215390" y="1247775"/>
                    </a:moveTo>
                    <a:lnTo>
                      <a:pt x="1122045" y="1036320"/>
                    </a:lnTo>
                    <a:lnTo>
                      <a:pt x="1107440" y="747395"/>
                    </a:lnTo>
                    <a:lnTo>
                      <a:pt x="1032510" y="633730"/>
                    </a:lnTo>
                    <a:lnTo>
                      <a:pt x="1184275" y="419735"/>
                    </a:lnTo>
                    <a:lnTo>
                      <a:pt x="1194435" y="193040"/>
                    </a:lnTo>
                    <a:lnTo>
                      <a:pt x="1075690" y="6350"/>
                    </a:lnTo>
                    <a:lnTo>
                      <a:pt x="965200" y="0"/>
                    </a:lnTo>
                    <a:lnTo>
                      <a:pt x="864870" y="44450"/>
                    </a:lnTo>
                    <a:lnTo>
                      <a:pt x="894080" y="191770"/>
                    </a:lnTo>
                    <a:lnTo>
                      <a:pt x="1000760" y="187325"/>
                    </a:lnTo>
                    <a:lnTo>
                      <a:pt x="997585" y="173990"/>
                    </a:lnTo>
                    <a:lnTo>
                      <a:pt x="927735" y="149225"/>
                    </a:lnTo>
                    <a:lnTo>
                      <a:pt x="916305" y="78740"/>
                    </a:lnTo>
                    <a:lnTo>
                      <a:pt x="966470" y="52705"/>
                    </a:lnTo>
                    <a:lnTo>
                      <a:pt x="1039495" y="54610"/>
                    </a:lnTo>
                    <a:lnTo>
                      <a:pt x="1145540" y="213995"/>
                    </a:lnTo>
                    <a:lnTo>
                      <a:pt x="1120775" y="398145"/>
                    </a:lnTo>
                    <a:lnTo>
                      <a:pt x="1001395" y="539115"/>
                    </a:lnTo>
                    <a:lnTo>
                      <a:pt x="901065" y="570865"/>
                    </a:lnTo>
                    <a:lnTo>
                      <a:pt x="769620" y="563880"/>
                    </a:lnTo>
                    <a:lnTo>
                      <a:pt x="571500" y="608330"/>
                    </a:lnTo>
                    <a:lnTo>
                      <a:pt x="425450" y="716280"/>
                    </a:lnTo>
                    <a:lnTo>
                      <a:pt x="395605" y="722630"/>
                    </a:lnTo>
                    <a:lnTo>
                      <a:pt x="409575" y="591820"/>
                    </a:lnTo>
                    <a:lnTo>
                      <a:pt x="405130" y="565150"/>
                    </a:lnTo>
                    <a:lnTo>
                      <a:pt x="440690" y="407670"/>
                    </a:lnTo>
                    <a:lnTo>
                      <a:pt x="279400" y="535940"/>
                    </a:lnTo>
                    <a:lnTo>
                      <a:pt x="165735" y="540385"/>
                    </a:lnTo>
                    <a:lnTo>
                      <a:pt x="0" y="432435"/>
                    </a:lnTo>
                    <a:lnTo>
                      <a:pt x="66040" y="601345"/>
                    </a:lnTo>
                    <a:lnTo>
                      <a:pt x="62865" y="711200"/>
                    </a:lnTo>
                    <a:lnTo>
                      <a:pt x="92710" y="762000"/>
                    </a:lnTo>
                    <a:lnTo>
                      <a:pt x="178435" y="805180"/>
                    </a:lnTo>
                    <a:lnTo>
                      <a:pt x="276225" y="805180"/>
                    </a:lnTo>
                    <a:lnTo>
                      <a:pt x="289560" y="809625"/>
                    </a:lnTo>
                    <a:lnTo>
                      <a:pt x="283845" y="1033780"/>
                    </a:lnTo>
                    <a:lnTo>
                      <a:pt x="222250" y="1292860"/>
                    </a:lnTo>
                    <a:lnTo>
                      <a:pt x="181610" y="1318895"/>
                    </a:lnTo>
                    <a:lnTo>
                      <a:pt x="265430" y="1313180"/>
                    </a:lnTo>
                    <a:lnTo>
                      <a:pt x="351155" y="1089660"/>
                    </a:lnTo>
                    <a:lnTo>
                      <a:pt x="362585" y="1022985"/>
                    </a:lnTo>
                    <a:lnTo>
                      <a:pt x="382905" y="1026795"/>
                    </a:lnTo>
                    <a:lnTo>
                      <a:pt x="394970" y="1036955"/>
                    </a:lnTo>
                    <a:lnTo>
                      <a:pt x="427355" y="1276985"/>
                    </a:lnTo>
                    <a:lnTo>
                      <a:pt x="393065" y="1304290"/>
                    </a:lnTo>
                    <a:lnTo>
                      <a:pt x="475615" y="1298575"/>
                    </a:lnTo>
                    <a:lnTo>
                      <a:pt x="464185" y="1032510"/>
                    </a:lnTo>
                    <a:lnTo>
                      <a:pt x="487680" y="968375"/>
                    </a:lnTo>
                    <a:lnTo>
                      <a:pt x="705485" y="822325"/>
                    </a:lnTo>
                    <a:lnTo>
                      <a:pt x="802005" y="875665"/>
                    </a:lnTo>
                    <a:lnTo>
                      <a:pt x="887730" y="1085215"/>
                    </a:lnTo>
                    <a:lnTo>
                      <a:pt x="879475" y="1239520"/>
                    </a:lnTo>
                    <a:lnTo>
                      <a:pt x="857250" y="1272540"/>
                    </a:lnTo>
                    <a:lnTo>
                      <a:pt x="923290" y="1268095"/>
                    </a:lnTo>
                    <a:lnTo>
                      <a:pt x="959485" y="1113790"/>
                    </a:lnTo>
                    <a:lnTo>
                      <a:pt x="964565" y="856615"/>
                    </a:lnTo>
                    <a:lnTo>
                      <a:pt x="997585" y="967740"/>
                    </a:lnTo>
                    <a:lnTo>
                      <a:pt x="1096010" y="1101725"/>
                    </a:lnTo>
                    <a:lnTo>
                      <a:pt x="1153795" y="1235710"/>
                    </a:lnTo>
                    <a:lnTo>
                      <a:pt x="1142365" y="125285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7" name="Google Shape;37;p2"/>
              <p:cNvGrpSpPr/>
              <p:nvPr/>
            </p:nvGrpSpPr>
            <p:grpSpPr>
              <a:xfrm>
                <a:off x="4073525" y="3619500"/>
                <a:ext cx="1158239" cy="763270"/>
                <a:chOff x="4073525" y="3619500"/>
                <a:chExt cx="1158239" cy="763270"/>
              </a:xfrm>
            </p:grpSpPr>
            <p:sp>
              <p:nvSpPr>
                <p:cNvPr id="38" name="Google Shape;38;p2"/>
                <p:cNvSpPr/>
                <p:nvPr/>
              </p:nvSpPr>
              <p:spPr>
                <a:xfrm>
                  <a:off x="4938395" y="3619500"/>
                  <a:ext cx="222884" cy="191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884" h="191770" extrusionOk="0">
                      <a:moveTo>
                        <a:pt x="38100" y="191770"/>
                      </a:moveTo>
                      <a:lnTo>
                        <a:pt x="12700" y="63500"/>
                      </a:lnTo>
                      <a:lnTo>
                        <a:pt x="113030" y="19050"/>
                      </a:lnTo>
                      <a:lnTo>
                        <a:pt x="222885" y="25400"/>
                      </a:lnTo>
                      <a:lnTo>
                        <a:pt x="210820" y="6350"/>
                      </a:lnTo>
                      <a:lnTo>
                        <a:pt x="100330" y="0"/>
                      </a:lnTo>
                      <a:lnTo>
                        <a:pt x="0" y="44450"/>
                      </a:lnTo>
                      <a:lnTo>
                        <a:pt x="29210" y="19177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>
                  <a:off x="4481829" y="3833495"/>
                  <a:ext cx="749935" cy="52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935" h="527684" extrusionOk="0">
                      <a:moveTo>
                        <a:pt x="2540" y="505460"/>
                      </a:moveTo>
                      <a:lnTo>
                        <a:pt x="0" y="527685"/>
                      </a:lnTo>
                      <a:lnTo>
                        <a:pt x="29845" y="521335"/>
                      </a:lnTo>
                      <a:lnTo>
                        <a:pt x="175895" y="413385"/>
                      </a:lnTo>
                      <a:lnTo>
                        <a:pt x="374015" y="368935"/>
                      </a:lnTo>
                      <a:lnTo>
                        <a:pt x="505460" y="375920"/>
                      </a:lnTo>
                      <a:lnTo>
                        <a:pt x="605790" y="344170"/>
                      </a:lnTo>
                      <a:lnTo>
                        <a:pt x="725170" y="203200"/>
                      </a:lnTo>
                      <a:lnTo>
                        <a:pt x="749935" y="19050"/>
                      </a:lnTo>
                      <a:lnTo>
                        <a:pt x="737235" y="0"/>
                      </a:lnTo>
                      <a:lnTo>
                        <a:pt x="712470" y="184150"/>
                      </a:lnTo>
                      <a:lnTo>
                        <a:pt x="593090" y="325120"/>
                      </a:lnTo>
                      <a:lnTo>
                        <a:pt x="492760" y="356870"/>
                      </a:lnTo>
                      <a:lnTo>
                        <a:pt x="361315" y="349885"/>
                      </a:lnTo>
                      <a:lnTo>
                        <a:pt x="163195" y="394335"/>
                      </a:lnTo>
                      <a:lnTo>
                        <a:pt x="17145" y="5022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>
                  <a:off x="4073525" y="4027170"/>
                  <a:ext cx="440690" cy="35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690" h="355600" extrusionOk="0">
                      <a:moveTo>
                        <a:pt x="75565" y="322580"/>
                      </a:moveTo>
                      <a:lnTo>
                        <a:pt x="78740" y="212725"/>
                      </a:lnTo>
                      <a:lnTo>
                        <a:pt x="12700" y="43815"/>
                      </a:lnTo>
                      <a:lnTo>
                        <a:pt x="178435" y="151765"/>
                      </a:lnTo>
                      <a:lnTo>
                        <a:pt x="292100" y="147320"/>
                      </a:lnTo>
                      <a:lnTo>
                        <a:pt x="432435" y="35560"/>
                      </a:lnTo>
                      <a:lnTo>
                        <a:pt x="440690" y="0"/>
                      </a:lnTo>
                      <a:lnTo>
                        <a:pt x="279400" y="128270"/>
                      </a:lnTo>
                      <a:lnTo>
                        <a:pt x="165735" y="132715"/>
                      </a:lnTo>
                      <a:lnTo>
                        <a:pt x="0" y="24765"/>
                      </a:lnTo>
                      <a:lnTo>
                        <a:pt x="66040" y="193675"/>
                      </a:lnTo>
                      <a:lnTo>
                        <a:pt x="62865" y="303530"/>
                      </a:lnTo>
                      <a:lnTo>
                        <a:pt x="92710" y="354330"/>
                      </a:lnTo>
                      <a:lnTo>
                        <a:pt x="94615" y="3556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1" name="Google Shape;41;p2"/>
              <p:cNvSpPr/>
              <p:nvPr/>
            </p:nvSpPr>
            <p:spPr>
              <a:xfrm>
                <a:off x="4185780" y="4254495"/>
                <a:ext cx="76973" cy="69854"/>
              </a:xfrm>
              <a:custGeom>
                <a:avLst/>
                <a:gdLst/>
                <a:ahLst/>
                <a:cxnLst/>
                <a:rect l="l" t="t" r="r" b="b"/>
                <a:pathLst>
                  <a:path w="76973" h="69854" extrusionOk="0">
                    <a:moveTo>
                      <a:pt x="774" y="5"/>
                    </a:moveTo>
                    <a:cubicBezTo>
                      <a:pt x="774" y="5"/>
                      <a:pt x="71259" y="-1900"/>
                      <a:pt x="76974" y="69855"/>
                    </a:cubicBezTo>
                    <a:lnTo>
                      <a:pt x="5219" y="38105"/>
                    </a:lnTo>
                    <a:cubicBezTo>
                      <a:pt x="5219" y="38105"/>
                      <a:pt x="-2401" y="7625"/>
                      <a:pt x="774" y="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333240" y="4252595"/>
                <a:ext cx="74307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4307" h="73025" extrusionOk="0">
                    <a:moveTo>
                      <a:pt x="73660" y="0"/>
                    </a:moveTo>
                    <a:cubicBezTo>
                      <a:pt x="73660" y="0"/>
                      <a:pt x="3175" y="635"/>
                      <a:pt x="0" y="73025"/>
                    </a:cubicBezTo>
                    <a:lnTo>
                      <a:pt x="67310" y="40005"/>
                    </a:lnTo>
                    <a:cubicBezTo>
                      <a:pt x="67310" y="40005"/>
                      <a:pt x="76835" y="7620"/>
                      <a:pt x="7366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7790788" y="0"/>
              <a:ext cx="1353687" cy="897785"/>
              <a:chOff x="10387718" y="0"/>
              <a:chExt cx="1804916" cy="1197047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10388353" y="0"/>
                <a:ext cx="1804281" cy="1196474"/>
              </a:xfrm>
              <a:custGeom>
                <a:avLst/>
                <a:gdLst/>
                <a:ahLst/>
                <a:cxnLst/>
                <a:rect l="l" t="t" r="r" b="b"/>
                <a:pathLst>
                  <a:path w="1804281" h="1196474" extrusionOk="0">
                    <a:moveTo>
                      <a:pt x="1803646" y="0"/>
                    </a:moveTo>
                    <a:lnTo>
                      <a:pt x="34536" y="0"/>
                    </a:lnTo>
                    <a:cubicBezTo>
                      <a:pt x="-47379" y="155575"/>
                      <a:pt x="23106" y="368935"/>
                      <a:pt x="175506" y="446405"/>
                    </a:cubicBezTo>
                    <a:cubicBezTo>
                      <a:pt x="79621" y="747395"/>
                      <a:pt x="451731" y="998220"/>
                      <a:pt x="694302" y="799465"/>
                    </a:cubicBezTo>
                    <a:cubicBezTo>
                      <a:pt x="738752" y="972185"/>
                      <a:pt x="977511" y="1043940"/>
                      <a:pt x="1110861" y="923290"/>
                    </a:cubicBezTo>
                    <a:cubicBezTo>
                      <a:pt x="1164202" y="1294130"/>
                      <a:pt x="1723002" y="1284605"/>
                      <a:pt x="1763006" y="911860"/>
                    </a:cubicBezTo>
                    <a:cubicBezTo>
                      <a:pt x="1775706" y="922020"/>
                      <a:pt x="1789677" y="931545"/>
                      <a:pt x="1804281" y="939800"/>
                    </a:cubicBezTo>
                    <a:lnTo>
                      <a:pt x="180428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3D176E"/>
                  </a:gs>
                </a:gsLst>
                <a:lin ang="0" scaled="0"/>
              </a:gradFill>
              <a:ln>
                <a:noFill/>
              </a:ln>
              <a:effectLst>
                <a:outerShdw blurRad="200025" dist="19050" dir="5400000" algn="bl" rotWithShape="0">
                  <a:schemeClr val="dk1">
                    <a:alpha val="9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0387718" y="635"/>
                <a:ext cx="1687440" cy="1196412"/>
              </a:xfrm>
              <a:custGeom>
                <a:avLst/>
                <a:gdLst/>
                <a:ahLst/>
                <a:cxnLst/>
                <a:rect l="l" t="t" r="r" b="b"/>
                <a:pathLst>
                  <a:path w="1687440" h="1196412" extrusionOk="0">
                    <a:moveTo>
                      <a:pt x="1136896" y="897890"/>
                    </a:moveTo>
                    <a:cubicBezTo>
                      <a:pt x="1003546" y="1018540"/>
                      <a:pt x="764786" y="946150"/>
                      <a:pt x="720336" y="774065"/>
                    </a:cubicBezTo>
                    <a:cubicBezTo>
                      <a:pt x="477766" y="972820"/>
                      <a:pt x="105656" y="721995"/>
                      <a:pt x="201541" y="421005"/>
                    </a:cubicBezTo>
                    <a:cubicBezTo>
                      <a:pt x="57396" y="347345"/>
                      <a:pt x="-13724" y="152400"/>
                      <a:pt x="48506" y="0"/>
                    </a:cubicBezTo>
                    <a:lnTo>
                      <a:pt x="34536" y="0"/>
                    </a:lnTo>
                    <a:cubicBezTo>
                      <a:pt x="-47379" y="155575"/>
                      <a:pt x="23106" y="368935"/>
                      <a:pt x="175506" y="446405"/>
                    </a:cubicBezTo>
                    <a:cubicBezTo>
                      <a:pt x="79621" y="747395"/>
                      <a:pt x="451731" y="998220"/>
                      <a:pt x="694301" y="799465"/>
                    </a:cubicBezTo>
                    <a:cubicBezTo>
                      <a:pt x="738751" y="972185"/>
                      <a:pt x="977511" y="1043940"/>
                      <a:pt x="1110861" y="923290"/>
                    </a:cubicBezTo>
                    <a:cubicBezTo>
                      <a:pt x="1153406" y="1221105"/>
                      <a:pt x="1522976" y="1273810"/>
                      <a:pt x="1687441" y="1089025"/>
                    </a:cubicBezTo>
                    <a:cubicBezTo>
                      <a:pt x="1513451" y="1242695"/>
                      <a:pt x="1177536" y="1181100"/>
                      <a:pt x="1136896" y="89789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46;p2"/>
            <p:cNvGrpSpPr/>
            <p:nvPr/>
          </p:nvGrpSpPr>
          <p:grpSpPr>
            <a:xfrm flipH="1">
              <a:off x="8659870" y="490092"/>
              <a:ext cx="320992" cy="323373"/>
              <a:chOff x="3070860" y="2168525"/>
              <a:chExt cx="427989" cy="431164"/>
            </a:xfrm>
          </p:grpSpPr>
          <p:sp>
            <p:nvSpPr>
              <p:cNvPr id="47" name="Google Shape;47;p2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avLst/>
                <a:gdLst/>
                <a:ahLst/>
                <a:cxnLst/>
                <a:rect l="l" t="t" r="r" b="b"/>
                <a:pathLst>
                  <a:path w="427989" h="431164" extrusionOk="0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dist="19050" dir="5400000" algn="bl" rotWithShape="0">
                  <a:srgbClr val="000000">
                    <a:alpha val="6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8" name="Google Shape;48;p2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49" name="Google Shape;49;p2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34" h="15875" extrusionOk="0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85" h="186689" extrusionOk="0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1" name="Google Shape;51;p2"/>
            <p:cNvGrpSpPr/>
            <p:nvPr/>
          </p:nvGrpSpPr>
          <p:grpSpPr>
            <a:xfrm>
              <a:off x="5104771" y="0"/>
              <a:ext cx="2353718" cy="829055"/>
              <a:chOff x="6806362" y="0"/>
              <a:chExt cx="3138290" cy="1105407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6806362" y="0"/>
                <a:ext cx="3138290" cy="1105269"/>
              </a:xfrm>
              <a:custGeom>
                <a:avLst/>
                <a:gdLst/>
                <a:ahLst/>
                <a:cxnLst/>
                <a:rect l="l" t="t" r="r" b="b"/>
                <a:pathLst>
                  <a:path w="3138290" h="1105269" extrusionOk="0">
                    <a:moveTo>
                      <a:pt x="7822" y="0"/>
                    </a:moveTo>
                    <a:cubicBezTo>
                      <a:pt x="-43613" y="221615"/>
                      <a:pt x="167207" y="431800"/>
                      <a:pt x="388187" y="380365"/>
                    </a:cubicBezTo>
                    <a:cubicBezTo>
                      <a:pt x="457402" y="637540"/>
                      <a:pt x="786968" y="775335"/>
                      <a:pt x="1021282" y="638175"/>
                    </a:cubicBezTo>
                    <a:cubicBezTo>
                      <a:pt x="1111452" y="1170305"/>
                      <a:pt x="1878532" y="1280160"/>
                      <a:pt x="2116657" y="798830"/>
                    </a:cubicBezTo>
                    <a:cubicBezTo>
                      <a:pt x="2376372" y="962025"/>
                      <a:pt x="2702762" y="669290"/>
                      <a:pt x="2568143" y="393065"/>
                    </a:cubicBezTo>
                    <a:cubicBezTo>
                      <a:pt x="2695778" y="392430"/>
                      <a:pt x="2807537" y="324485"/>
                      <a:pt x="2869768" y="222885"/>
                    </a:cubicBezTo>
                    <a:cubicBezTo>
                      <a:pt x="3009468" y="276860"/>
                      <a:pt x="3164407" y="147320"/>
                      <a:pt x="3134562" y="0"/>
                    </a:cubicBezTo>
                    <a:lnTo>
                      <a:pt x="782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3D176E"/>
                  </a:gs>
                </a:gsLst>
                <a:lin ang="0" scaled="0"/>
              </a:gradFill>
              <a:ln>
                <a:noFill/>
              </a:ln>
              <a:effectLst>
                <a:outerShdw blurRad="200025" dist="19050" dir="540000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3" name="Google Shape;53;p2"/>
              <p:cNvGrpSpPr/>
              <p:nvPr/>
            </p:nvGrpSpPr>
            <p:grpSpPr>
              <a:xfrm>
                <a:off x="6806362" y="0"/>
                <a:ext cx="3090747" cy="1105407"/>
                <a:chOff x="6806362" y="0"/>
                <a:chExt cx="3090747" cy="1105407"/>
              </a:xfrm>
            </p:grpSpPr>
            <p:sp>
              <p:nvSpPr>
                <p:cNvPr id="54" name="Google Shape;54;p2"/>
                <p:cNvSpPr/>
                <p:nvPr/>
              </p:nvSpPr>
              <p:spPr>
                <a:xfrm>
                  <a:off x="8931909" y="734694"/>
                  <a:ext cx="390525" cy="110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525" h="110778" extrusionOk="0">
                      <a:moveTo>
                        <a:pt x="16510" y="38735"/>
                      </a:moveTo>
                      <a:cubicBezTo>
                        <a:pt x="11430" y="49530"/>
                        <a:pt x="5715" y="59690"/>
                        <a:pt x="0" y="69215"/>
                      </a:cubicBezTo>
                      <a:cubicBezTo>
                        <a:pt x="139700" y="151130"/>
                        <a:pt x="297180" y="103505"/>
                        <a:pt x="390525" y="0"/>
                      </a:cubicBezTo>
                      <a:cubicBezTo>
                        <a:pt x="294005" y="88265"/>
                        <a:pt x="146685" y="120650"/>
                        <a:pt x="16510" y="3873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" name="Google Shape;55;p2"/>
                <p:cNvSpPr/>
                <p:nvPr/>
              </p:nvSpPr>
              <p:spPr>
                <a:xfrm>
                  <a:off x="6806362" y="0"/>
                  <a:ext cx="2025217" cy="11054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217" h="1105407" extrusionOk="0">
                      <a:moveTo>
                        <a:pt x="1047318" y="612775"/>
                      </a:moveTo>
                      <a:cubicBezTo>
                        <a:pt x="813002" y="749935"/>
                        <a:pt x="483437" y="611505"/>
                        <a:pt x="414222" y="354965"/>
                      </a:cubicBezTo>
                      <a:cubicBezTo>
                        <a:pt x="201497" y="404495"/>
                        <a:pt x="-1703" y="212090"/>
                        <a:pt x="28777" y="0"/>
                      </a:cubicBezTo>
                      <a:lnTo>
                        <a:pt x="7822" y="0"/>
                      </a:lnTo>
                      <a:cubicBezTo>
                        <a:pt x="-43613" y="221615"/>
                        <a:pt x="167207" y="431800"/>
                        <a:pt x="388187" y="380365"/>
                      </a:cubicBezTo>
                      <a:cubicBezTo>
                        <a:pt x="457402" y="637540"/>
                        <a:pt x="786968" y="775335"/>
                        <a:pt x="1021282" y="638175"/>
                      </a:cubicBezTo>
                      <a:cubicBezTo>
                        <a:pt x="1101927" y="1114425"/>
                        <a:pt x="1724862" y="1252855"/>
                        <a:pt x="2025218" y="930910"/>
                      </a:cubicBezTo>
                      <a:cubicBezTo>
                        <a:pt x="1717243" y="1219835"/>
                        <a:pt x="1125422" y="1076325"/>
                        <a:pt x="1047318" y="61277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56;p2"/>
                <p:cNvSpPr/>
                <p:nvPr/>
              </p:nvSpPr>
              <p:spPr>
                <a:xfrm>
                  <a:off x="9400540" y="276225"/>
                  <a:ext cx="236219" cy="115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219" h="115570" extrusionOk="0">
                      <a:moveTo>
                        <a:pt x="0" y="92075"/>
                      </a:moveTo>
                      <a:cubicBezTo>
                        <a:pt x="3810" y="99695"/>
                        <a:pt x="6985" y="107950"/>
                        <a:pt x="10160" y="115570"/>
                      </a:cubicBezTo>
                      <a:cubicBezTo>
                        <a:pt x="99695" y="106045"/>
                        <a:pt x="179070" y="63500"/>
                        <a:pt x="236220" y="0"/>
                      </a:cubicBezTo>
                      <a:cubicBezTo>
                        <a:pt x="173355" y="56515"/>
                        <a:pt x="90805" y="91440"/>
                        <a:pt x="0" y="9207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" name="Google Shape;57;p2"/>
                <p:cNvSpPr/>
                <p:nvPr/>
              </p:nvSpPr>
              <p:spPr>
                <a:xfrm>
                  <a:off x="9682480" y="161925"/>
                  <a:ext cx="214629" cy="73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629" h="73491" extrusionOk="0">
                      <a:moveTo>
                        <a:pt x="19050" y="35560"/>
                      </a:moveTo>
                      <a:cubicBezTo>
                        <a:pt x="13335" y="45085"/>
                        <a:pt x="6985" y="54610"/>
                        <a:pt x="0" y="63500"/>
                      </a:cubicBezTo>
                      <a:cubicBezTo>
                        <a:pt x="80010" y="90805"/>
                        <a:pt x="163830" y="59690"/>
                        <a:pt x="214630" y="0"/>
                      </a:cubicBezTo>
                      <a:cubicBezTo>
                        <a:pt x="162560" y="43815"/>
                        <a:pt x="88900" y="62865"/>
                        <a:pt x="19050" y="35560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8" name="Google Shape;58;p2"/>
            <p:cNvGrpSpPr/>
            <p:nvPr/>
          </p:nvGrpSpPr>
          <p:grpSpPr>
            <a:xfrm>
              <a:off x="5115682" y="44674"/>
              <a:ext cx="320992" cy="323373"/>
              <a:chOff x="3070860" y="2168525"/>
              <a:chExt cx="427989" cy="431164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avLst/>
                <a:gdLst/>
                <a:ahLst/>
                <a:cxnLst/>
                <a:rect l="l" t="t" r="r" b="b"/>
                <a:pathLst>
                  <a:path w="427989" h="431164" extrusionOk="0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dist="19050" dir="5400000" algn="bl" rotWithShape="0">
                  <a:srgbClr val="000000">
                    <a:alpha val="6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0" name="Google Shape;60;p2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61" name="Google Shape;61;p2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34" h="15875" extrusionOk="0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85" h="186689" extrusionOk="0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3" name="Google Shape;63;p2"/>
            <p:cNvGrpSpPr/>
            <p:nvPr/>
          </p:nvGrpSpPr>
          <p:grpSpPr>
            <a:xfrm>
              <a:off x="1461377" y="0"/>
              <a:ext cx="2590736" cy="706912"/>
              <a:chOff x="1948503" y="0"/>
              <a:chExt cx="3454315" cy="942549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1948503" y="0"/>
                <a:ext cx="3454315" cy="942549"/>
              </a:xfrm>
              <a:custGeom>
                <a:avLst/>
                <a:gdLst/>
                <a:ahLst/>
                <a:cxnLst/>
                <a:rect l="l" t="t" r="r" b="b"/>
                <a:pathLst>
                  <a:path w="3454315" h="942549" extrusionOk="0">
                    <a:moveTo>
                      <a:pt x="98102" y="0"/>
                    </a:moveTo>
                    <a:cubicBezTo>
                      <a:pt x="-166693" y="242570"/>
                      <a:pt x="155887" y="661670"/>
                      <a:pt x="458147" y="465455"/>
                    </a:cubicBezTo>
                    <a:cubicBezTo>
                      <a:pt x="462592" y="741680"/>
                      <a:pt x="818827" y="895985"/>
                      <a:pt x="1023932" y="714375"/>
                    </a:cubicBezTo>
                    <a:cubicBezTo>
                      <a:pt x="1170617" y="1029970"/>
                      <a:pt x="1664012" y="1013460"/>
                      <a:pt x="1789107" y="688975"/>
                    </a:cubicBezTo>
                    <a:cubicBezTo>
                      <a:pt x="1908487" y="799465"/>
                      <a:pt x="2113592" y="826770"/>
                      <a:pt x="2259007" y="747395"/>
                    </a:cubicBezTo>
                    <a:cubicBezTo>
                      <a:pt x="2417122" y="1052830"/>
                      <a:pt x="2906072" y="984885"/>
                      <a:pt x="2974017" y="647065"/>
                    </a:cubicBezTo>
                    <a:cubicBezTo>
                      <a:pt x="3329617" y="725170"/>
                      <a:pt x="3598222" y="277495"/>
                      <a:pt x="3369622" y="0"/>
                    </a:cubicBezTo>
                    <a:lnTo>
                      <a:pt x="9810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3D176E"/>
                  </a:gs>
                </a:gsLst>
                <a:lin ang="0" scaled="0"/>
              </a:gradFill>
              <a:ln>
                <a:noFill/>
              </a:ln>
              <a:effectLst>
                <a:outerShdw blurRad="200025" dist="19050" dir="540000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5" name="Google Shape;65;p2"/>
              <p:cNvGrpSpPr/>
              <p:nvPr/>
            </p:nvGrpSpPr>
            <p:grpSpPr>
              <a:xfrm>
                <a:off x="1948503" y="0"/>
                <a:ext cx="3339776" cy="942542"/>
                <a:chOff x="1948503" y="0"/>
                <a:chExt cx="3339776" cy="942542"/>
              </a:xfrm>
            </p:grpSpPr>
            <p:sp>
              <p:nvSpPr>
                <p:cNvPr id="66" name="Google Shape;66;p2"/>
                <p:cNvSpPr/>
                <p:nvPr/>
              </p:nvSpPr>
              <p:spPr>
                <a:xfrm>
                  <a:off x="3748404" y="663575"/>
                  <a:ext cx="1090929" cy="278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929" h="278967" extrusionOk="0">
                      <a:moveTo>
                        <a:pt x="485140" y="58420"/>
                      </a:moveTo>
                      <a:cubicBezTo>
                        <a:pt x="339725" y="137795"/>
                        <a:pt x="134620" y="110490"/>
                        <a:pt x="15240" y="0"/>
                      </a:cubicBezTo>
                      <a:cubicBezTo>
                        <a:pt x="10795" y="12065"/>
                        <a:pt x="5715" y="23495"/>
                        <a:pt x="0" y="34290"/>
                      </a:cubicBezTo>
                      <a:cubicBezTo>
                        <a:pt x="120650" y="137160"/>
                        <a:pt x="318135" y="160655"/>
                        <a:pt x="459740" y="83820"/>
                      </a:cubicBezTo>
                      <a:cubicBezTo>
                        <a:pt x="586740" y="328930"/>
                        <a:pt x="925830" y="333375"/>
                        <a:pt x="1090930" y="151765"/>
                      </a:cubicBezTo>
                      <a:cubicBezTo>
                        <a:pt x="918845" y="307340"/>
                        <a:pt x="605790" y="291465"/>
                        <a:pt x="485140" y="5842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1948503" y="0"/>
                  <a:ext cx="1716081" cy="941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6081" h="941981" extrusionOk="0">
                      <a:moveTo>
                        <a:pt x="1049967" y="688975"/>
                      </a:moveTo>
                      <a:cubicBezTo>
                        <a:pt x="844862" y="870585"/>
                        <a:pt x="488627" y="716280"/>
                        <a:pt x="484182" y="440055"/>
                      </a:cubicBezTo>
                      <a:cubicBezTo>
                        <a:pt x="191447" y="629920"/>
                        <a:pt x="-119703" y="245110"/>
                        <a:pt x="98737" y="0"/>
                      </a:cubicBezTo>
                      <a:lnTo>
                        <a:pt x="98102" y="0"/>
                      </a:lnTo>
                      <a:cubicBezTo>
                        <a:pt x="-166693" y="242570"/>
                        <a:pt x="155887" y="661670"/>
                        <a:pt x="458147" y="465455"/>
                      </a:cubicBezTo>
                      <a:cubicBezTo>
                        <a:pt x="462592" y="741680"/>
                        <a:pt x="818827" y="895985"/>
                        <a:pt x="1023932" y="714375"/>
                      </a:cubicBezTo>
                      <a:cubicBezTo>
                        <a:pt x="1149662" y="985520"/>
                        <a:pt x="1531932" y="1011555"/>
                        <a:pt x="1716082" y="807720"/>
                      </a:cubicBezTo>
                      <a:cubicBezTo>
                        <a:pt x="1524312" y="983615"/>
                        <a:pt x="1169982" y="948690"/>
                        <a:pt x="1049967" y="68897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4942204" y="527050"/>
                  <a:ext cx="346075" cy="129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075" h="129231" extrusionOk="0">
                      <a:moveTo>
                        <a:pt x="6985" y="94615"/>
                      </a:moveTo>
                      <a:cubicBezTo>
                        <a:pt x="5080" y="104775"/>
                        <a:pt x="2540" y="114300"/>
                        <a:pt x="0" y="123825"/>
                      </a:cubicBezTo>
                      <a:cubicBezTo>
                        <a:pt x="137795" y="147320"/>
                        <a:pt x="261620" y="92075"/>
                        <a:pt x="346075" y="0"/>
                      </a:cubicBezTo>
                      <a:cubicBezTo>
                        <a:pt x="258445" y="80010"/>
                        <a:pt x="139065" y="123825"/>
                        <a:pt x="6985" y="9461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9" name="Google Shape;69;p2"/>
            <p:cNvGrpSpPr/>
            <p:nvPr/>
          </p:nvGrpSpPr>
          <p:grpSpPr>
            <a:xfrm rot="-1402749" flipH="1">
              <a:off x="2091013" y="238299"/>
              <a:ext cx="320980" cy="323362"/>
              <a:chOff x="3070860" y="2168525"/>
              <a:chExt cx="427989" cy="431164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avLst/>
                <a:gdLst/>
                <a:ahLst/>
                <a:cxnLst/>
                <a:rect l="l" t="t" r="r" b="b"/>
                <a:pathLst>
                  <a:path w="427989" h="431164" extrusionOk="0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dist="19050" dir="5400000" algn="bl" rotWithShape="0">
                  <a:srgbClr val="000000">
                    <a:alpha val="6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1" name="Google Shape;71;p2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72" name="Google Shape;72;p2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34" h="15875" extrusionOk="0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" name="Google Shape;73;p2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85" h="186689" extrusionOk="0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4" name="Google Shape;74;p2"/>
            <p:cNvGrpSpPr/>
            <p:nvPr/>
          </p:nvGrpSpPr>
          <p:grpSpPr>
            <a:xfrm>
              <a:off x="2028631" y="0"/>
              <a:ext cx="1603931" cy="425438"/>
              <a:chOff x="2704841" y="0"/>
              <a:chExt cx="2138574" cy="567251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704841" y="0"/>
                <a:ext cx="2138574" cy="567102"/>
              </a:xfrm>
              <a:custGeom>
                <a:avLst/>
                <a:gdLst/>
                <a:ahLst/>
                <a:cxnLst/>
                <a:rect l="l" t="t" r="r" b="b"/>
                <a:pathLst>
                  <a:path w="2138574" h="567102" extrusionOk="0">
                    <a:moveTo>
                      <a:pt x="1528" y="0"/>
                    </a:moveTo>
                    <a:cubicBezTo>
                      <a:pt x="-15617" y="153670"/>
                      <a:pt x="113923" y="289560"/>
                      <a:pt x="268228" y="278765"/>
                    </a:cubicBezTo>
                    <a:cubicBezTo>
                      <a:pt x="338713" y="556895"/>
                      <a:pt x="753368" y="617855"/>
                      <a:pt x="901323" y="372110"/>
                    </a:cubicBezTo>
                    <a:cubicBezTo>
                      <a:pt x="1066423" y="636905"/>
                      <a:pt x="1508383" y="630555"/>
                      <a:pt x="1666498" y="361950"/>
                    </a:cubicBezTo>
                    <a:cubicBezTo>
                      <a:pt x="1900813" y="473710"/>
                      <a:pt x="2183388" y="255905"/>
                      <a:pt x="2132588" y="0"/>
                    </a:cubicBezTo>
                    <a:lnTo>
                      <a:pt x="152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  <a:effectLst>
                <a:outerShdw blurRad="200025" dist="19050" dir="540000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6" name="Google Shape;76;p2"/>
              <p:cNvGrpSpPr/>
              <p:nvPr/>
            </p:nvGrpSpPr>
            <p:grpSpPr>
              <a:xfrm>
                <a:off x="2704841" y="0"/>
                <a:ext cx="2053213" cy="567251"/>
                <a:chOff x="2704841" y="0"/>
                <a:chExt cx="2053213" cy="567251"/>
              </a:xfrm>
            </p:grpSpPr>
            <p:sp>
              <p:nvSpPr>
                <p:cNvPr id="77" name="Google Shape;77;p2"/>
                <p:cNvSpPr/>
                <p:nvPr/>
              </p:nvSpPr>
              <p:spPr>
                <a:xfrm>
                  <a:off x="3609975" y="347345"/>
                  <a:ext cx="713740" cy="219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740" h="219906" extrusionOk="0">
                      <a:moveTo>
                        <a:pt x="21590" y="0"/>
                      </a:moveTo>
                      <a:cubicBezTo>
                        <a:pt x="15240" y="10795"/>
                        <a:pt x="7620" y="21590"/>
                        <a:pt x="0" y="31115"/>
                      </a:cubicBezTo>
                      <a:cubicBezTo>
                        <a:pt x="153035" y="266700"/>
                        <a:pt x="529590" y="280670"/>
                        <a:pt x="713740" y="79375"/>
                      </a:cubicBezTo>
                      <a:cubicBezTo>
                        <a:pt x="520700" y="255270"/>
                        <a:pt x="165735" y="230505"/>
                        <a:pt x="2159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" name="Google Shape;78;p2"/>
                <p:cNvSpPr/>
                <p:nvPr/>
              </p:nvSpPr>
              <p:spPr>
                <a:xfrm>
                  <a:off x="2704841" y="0"/>
                  <a:ext cx="867668" cy="526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668" h="526082" extrusionOk="0">
                      <a:moveTo>
                        <a:pt x="293628" y="253365"/>
                      </a:moveTo>
                      <a:cubicBezTo>
                        <a:pt x="148213" y="263525"/>
                        <a:pt x="24388" y="142875"/>
                        <a:pt x="25658" y="0"/>
                      </a:cubicBezTo>
                      <a:lnTo>
                        <a:pt x="1528" y="0"/>
                      </a:lnTo>
                      <a:cubicBezTo>
                        <a:pt x="-15617" y="153670"/>
                        <a:pt x="113923" y="289560"/>
                        <a:pt x="268228" y="278765"/>
                      </a:cubicBezTo>
                      <a:cubicBezTo>
                        <a:pt x="333633" y="537845"/>
                        <a:pt x="698123" y="608330"/>
                        <a:pt x="867668" y="418465"/>
                      </a:cubicBezTo>
                      <a:cubicBezTo>
                        <a:pt x="689868" y="575945"/>
                        <a:pt x="355858" y="500380"/>
                        <a:pt x="293628" y="25336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4378325" y="275590"/>
                  <a:ext cx="379729" cy="116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729" h="116402" extrusionOk="0">
                      <a:moveTo>
                        <a:pt x="18415" y="60960"/>
                      </a:moveTo>
                      <a:cubicBezTo>
                        <a:pt x="12700" y="71120"/>
                        <a:pt x="6350" y="80010"/>
                        <a:pt x="0" y="89535"/>
                      </a:cubicBezTo>
                      <a:cubicBezTo>
                        <a:pt x="136525" y="150495"/>
                        <a:pt x="287655" y="102235"/>
                        <a:pt x="379730" y="0"/>
                      </a:cubicBezTo>
                      <a:cubicBezTo>
                        <a:pt x="285115" y="85725"/>
                        <a:pt x="144780" y="121285"/>
                        <a:pt x="18415" y="6096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0" name="Google Shape;80;p2"/>
            <p:cNvGrpSpPr/>
            <p:nvPr/>
          </p:nvGrpSpPr>
          <p:grpSpPr>
            <a:xfrm rot="749224">
              <a:off x="2918652" y="27867"/>
              <a:ext cx="235749" cy="237456"/>
              <a:chOff x="3070860" y="2168525"/>
              <a:chExt cx="427989" cy="431164"/>
            </a:xfrm>
          </p:grpSpPr>
          <p:sp>
            <p:nvSpPr>
              <p:cNvPr id="81" name="Google Shape;81;p2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avLst/>
                <a:gdLst/>
                <a:ahLst/>
                <a:cxnLst/>
                <a:rect l="l" t="t" r="r" b="b"/>
                <a:pathLst>
                  <a:path w="427989" h="431164" extrusionOk="0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dist="19050" dir="5400000" algn="bl" rotWithShape="0">
                  <a:srgbClr val="000000">
                    <a:alpha val="6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2" name="Google Shape;82;p2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83" name="Google Shape;83;p2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34" h="15875" extrusionOk="0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" name="Google Shape;84;p2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85" h="186689" extrusionOk="0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5" name="Google Shape;85;p2"/>
            <p:cNvGrpSpPr/>
            <p:nvPr/>
          </p:nvGrpSpPr>
          <p:grpSpPr>
            <a:xfrm>
              <a:off x="3921228" y="180717"/>
              <a:ext cx="1375189" cy="1375185"/>
              <a:chOff x="4156706" y="634364"/>
              <a:chExt cx="1231586" cy="1231582"/>
            </a:xfrm>
          </p:grpSpPr>
          <p:grpSp>
            <p:nvGrpSpPr>
              <p:cNvPr id="86" name="Google Shape;86;p2"/>
              <p:cNvGrpSpPr/>
              <p:nvPr/>
            </p:nvGrpSpPr>
            <p:grpSpPr>
              <a:xfrm>
                <a:off x="4156710" y="634364"/>
                <a:ext cx="1231583" cy="1231582"/>
                <a:chOff x="5542280" y="845819"/>
                <a:chExt cx="1642110" cy="1642110"/>
              </a:xfrm>
            </p:grpSpPr>
            <p:sp>
              <p:nvSpPr>
                <p:cNvPr id="87" name="Google Shape;87;p2"/>
                <p:cNvSpPr/>
                <p:nvPr/>
              </p:nvSpPr>
              <p:spPr>
                <a:xfrm>
                  <a:off x="5542280" y="845819"/>
                  <a:ext cx="1642110" cy="1642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110" h="1642110" extrusionOk="0">
                      <a:moveTo>
                        <a:pt x="1642110" y="821055"/>
                      </a:moveTo>
                      <a:cubicBezTo>
                        <a:pt x="1642110" y="1274511"/>
                        <a:pt x="1274512" y="1642110"/>
                        <a:pt x="821055" y="1642110"/>
                      </a:cubicBezTo>
                      <a:cubicBezTo>
                        <a:pt x="367599" y="1642110"/>
                        <a:pt x="0" y="1274511"/>
                        <a:pt x="0" y="821055"/>
                      </a:cubicBezTo>
                      <a:cubicBezTo>
                        <a:pt x="0" y="367599"/>
                        <a:pt x="367599" y="0"/>
                        <a:pt x="821055" y="0"/>
                      </a:cubicBezTo>
                      <a:cubicBezTo>
                        <a:pt x="1274512" y="0"/>
                        <a:pt x="1642110" y="367599"/>
                        <a:pt x="1642110" y="82105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5F4F7"/>
                    </a:gs>
                    <a:gs pos="34000">
                      <a:srgbClr val="F5F4F7"/>
                    </a:gs>
                    <a:gs pos="64000">
                      <a:schemeClr val="lt2"/>
                    </a:gs>
                    <a:gs pos="82000">
                      <a:srgbClr val="D2CED9"/>
                    </a:gs>
                    <a:gs pos="100000">
                      <a:srgbClr val="D2CED9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>
                  <a:outerShdw blurRad="571500" algn="bl" rotWithShape="0">
                    <a:schemeClr val="lt1">
                      <a:alpha val="50000"/>
                    </a:scheme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88" name="Google Shape;88;p2"/>
                <p:cNvGrpSpPr/>
                <p:nvPr/>
              </p:nvGrpSpPr>
              <p:grpSpPr>
                <a:xfrm>
                  <a:off x="5668644" y="890269"/>
                  <a:ext cx="1470396" cy="1589405"/>
                  <a:chOff x="5668644" y="890269"/>
                  <a:chExt cx="1470396" cy="1589405"/>
                </a:xfrm>
              </p:grpSpPr>
              <p:sp>
                <p:nvSpPr>
                  <p:cNvPr id="89" name="Google Shape;89;p2"/>
                  <p:cNvSpPr/>
                  <p:nvPr/>
                </p:nvSpPr>
                <p:spPr>
                  <a:xfrm>
                    <a:off x="5705005" y="1817809"/>
                    <a:ext cx="119422" cy="14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22" h="146440" extrusionOk="0">
                        <a:moveTo>
                          <a:pt x="22694" y="6545"/>
                        </a:moveTo>
                        <a:cubicBezTo>
                          <a:pt x="-36996" y="43375"/>
                          <a:pt x="32854" y="177360"/>
                          <a:pt x="96354" y="139895"/>
                        </a:cubicBezTo>
                        <a:cubicBezTo>
                          <a:pt x="156679" y="103065"/>
                          <a:pt x="86829" y="-30920"/>
                          <a:pt x="22694" y="6545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5684519" y="2019295"/>
                    <a:ext cx="64769" cy="666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769" h="66679" extrusionOk="0">
                        <a:moveTo>
                          <a:pt x="32385" y="66679"/>
                        </a:moveTo>
                        <a:cubicBezTo>
                          <a:pt x="75565" y="66679"/>
                          <a:pt x="75565" y="4"/>
                          <a:pt x="32385" y="4"/>
                        </a:cubicBezTo>
                        <a:cubicBezTo>
                          <a:pt x="-10795" y="-631"/>
                          <a:pt x="-10795" y="66679"/>
                          <a:pt x="32385" y="66679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91;p2"/>
                  <p:cNvSpPr/>
                  <p:nvPr/>
                </p:nvSpPr>
                <p:spPr>
                  <a:xfrm>
                    <a:off x="5736356" y="1307777"/>
                    <a:ext cx="115591" cy="1182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591" h="118236" extrusionOk="0">
                        <a:moveTo>
                          <a:pt x="6584" y="45407"/>
                        </a:moveTo>
                        <a:cubicBezTo>
                          <a:pt x="-28341" y="124147"/>
                          <a:pt x="85959" y="147642"/>
                          <a:pt x="108819" y="72712"/>
                        </a:cubicBezTo>
                        <a:cubicBezTo>
                          <a:pt x="144379" y="-4758"/>
                          <a:pt x="29444" y="-30158"/>
                          <a:pt x="6584" y="45407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5668644" y="1484630"/>
                    <a:ext cx="64769" cy="6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769" h="66675" extrusionOk="0">
                        <a:moveTo>
                          <a:pt x="32385" y="0"/>
                        </a:moveTo>
                        <a:cubicBezTo>
                          <a:pt x="-10795" y="0"/>
                          <a:pt x="-10795" y="66675"/>
                          <a:pt x="32385" y="66675"/>
                        </a:cubicBezTo>
                        <a:cubicBezTo>
                          <a:pt x="75565" y="66675"/>
                          <a:pt x="75565" y="0"/>
                          <a:pt x="32385" y="0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93;p2"/>
                  <p:cNvSpPr/>
                  <p:nvPr/>
                </p:nvSpPr>
                <p:spPr>
                  <a:xfrm>
                    <a:off x="5948374" y="1846915"/>
                    <a:ext cx="196996" cy="1703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996" h="170315" extrusionOk="0">
                        <a:moveTo>
                          <a:pt x="195250" y="136190"/>
                        </a:moveTo>
                        <a:cubicBezTo>
                          <a:pt x="204775" y="98090"/>
                          <a:pt x="173660" y="77770"/>
                          <a:pt x="142545" y="66340"/>
                        </a:cubicBezTo>
                        <a:cubicBezTo>
                          <a:pt x="97460" y="49830"/>
                          <a:pt x="78410" y="-21925"/>
                          <a:pt x="22530" y="6650"/>
                        </a:cubicBezTo>
                        <a:cubicBezTo>
                          <a:pt x="-71450" y="73325"/>
                          <a:pt x="156515" y="242235"/>
                          <a:pt x="195250" y="136190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" name="Google Shape;94;p2"/>
                  <p:cNvSpPr/>
                  <p:nvPr/>
                </p:nvSpPr>
                <p:spPr>
                  <a:xfrm>
                    <a:off x="5842982" y="2051303"/>
                    <a:ext cx="263963" cy="221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3963" h="221123" extrusionOk="0">
                        <a:moveTo>
                          <a:pt x="2827" y="71502"/>
                        </a:moveTo>
                        <a:cubicBezTo>
                          <a:pt x="48547" y="136907"/>
                          <a:pt x="197137" y="289307"/>
                          <a:pt x="262542" y="186437"/>
                        </a:cubicBezTo>
                        <a:cubicBezTo>
                          <a:pt x="276512" y="116587"/>
                          <a:pt x="183802" y="121032"/>
                          <a:pt x="147607" y="83567"/>
                        </a:cubicBezTo>
                        <a:cubicBezTo>
                          <a:pt x="108872" y="22607"/>
                          <a:pt x="-20668" y="-63118"/>
                          <a:pt x="2827" y="71502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" name="Google Shape;95;p2"/>
                  <p:cNvSpPr/>
                  <p:nvPr/>
                </p:nvSpPr>
                <p:spPr>
                  <a:xfrm>
                    <a:off x="6201257" y="2105660"/>
                    <a:ext cx="145023" cy="817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5023" h="81798" extrusionOk="0">
                        <a:moveTo>
                          <a:pt x="144297" y="56515"/>
                        </a:moveTo>
                        <a:cubicBezTo>
                          <a:pt x="153187" y="1905"/>
                          <a:pt x="78257" y="12065"/>
                          <a:pt x="43332" y="0"/>
                        </a:cubicBezTo>
                        <a:cubicBezTo>
                          <a:pt x="-87478" y="21590"/>
                          <a:pt x="116992" y="130175"/>
                          <a:pt x="144297" y="56515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96;p2"/>
                  <p:cNvSpPr/>
                  <p:nvPr/>
                </p:nvSpPr>
                <p:spPr>
                  <a:xfrm>
                    <a:off x="5854927" y="1023692"/>
                    <a:ext cx="245148" cy="2249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148" h="224966" extrusionOk="0">
                        <a:moveTo>
                          <a:pt x="152807" y="126927"/>
                        </a:moveTo>
                        <a:cubicBezTo>
                          <a:pt x="187097" y="95177"/>
                          <a:pt x="256313" y="92638"/>
                          <a:pt x="243613" y="31677"/>
                        </a:cubicBezTo>
                        <a:cubicBezTo>
                          <a:pt x="189002" y="-81988"/>
                          <a:pt x="-72618" y="140897"/>
                          <a:pt x="19457" y="218368"/>
                        </a:cubicBezTo>
                        <a:cubicBezTo>
                          <a:pt x="87402" y="250752"/>
                          <a:pt x="102643" y="154868"/>
                          <a:pt x="152807" y="126927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" name="Google Shape;97;p2"/>
                  <p:cNvSpPr/>
                  <p:nvPr/>
                </p:nvSpPr>
                <p:spPr>
                  <a:xfrm>
                    <a:off x="6770372" y="1169468"/>
                    <a:ext cx="219576" cy="3138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576" h="313891" extrusionOk="0">
                        <a:moveTo>
                          <a:pt x="168273" y="313892"/>
                        </a:moveTo>
                        <a:cubicBezTo>
                          <a:pt x="297813" y="261187"/>
                          <a:pt x="150493" y="54176"/>
                          <a:pt x="72388" y="2106"/>
                        </a:cubicBezTo>
                        <a:cubicBezTo>
                          <a:pt x="-76203" y="-18213"/>
                          <a:pt x="42543" y="113867"/>
                          <a:pt x="88898" y="166571"/>
                        </a:cubicBezTo>
                        <a:cubicBezTo>
                          <a:pt x="126363" y="211657"/>
                          <a:pt x="95248" y="308176"/>
                          <a:pt x="168273" y="313892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" name="Google Shape;98;p2"/>
                  <p:cNvSpPr/>
                  <p:nvPr/>
                </p:nvSpPr>
                <p:spPr>
                  <a:xfrm>
                    <a:off x="6698791" y="1337708"/>
                    <a:ext cx="144751" cy="2672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751" h="267244" extrusionOk="0">
                        <a:moveTo>
                          <a:pt x="71579" y="266936"/>
                        </a:moveTo>
                        <a:cubicBezTo>
                          <a:pt x="208739" y="279001"/>
                          <a:pt x="131904" y="-67074"/>
                          <a:pt x="14429" y="11666"/>
                        </a:cubicBezTo>
                        <a:cubicBezTo>
                          <a:pt x="-19226" y="46591"/>
                          <a:pt x="14429" y="78976"/>
                          <a:pt x="30304" y="110726"/>
                        </a:cubicBezTo>
                        <a:cubicBezTo>
                          <a:pt x="63324" y="159621"/>
                          <a:pt x="1094" y="243441"/>
                          <a:pt x="71579" y="266936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" name="Google Shape;99;p2"/>
                  <p:cNvSpPr/>
                  <p:nvPr/>
                </p:nvSpPr>
                <p:spPr>
                  <a:xfrm>
                    <a:off x="6612970" y="2251615"/>
                    <a:ext cx="105778" cy="738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778" h="73849" extrusionOk="0">
                        <a:moveTo>
                          <a:pt x="1190" y="49625"/>
                        </a:moveTo>
                        <a:cubicBezTo>
                          <a:pt x="14525" y="94075"/>
                          <a:pt x="117395" y="72485"/>
                          <a:pt x="104695" y="24225"/>
                        </a:cubicBezTo>
                        <a:cubicBezTo>
                          <a:pt x="90725" y="-20225"/>
                          <a:pt x="-12145" y="1365"/>
                          <a:pt x="1190" y="49625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100;p2"/>
                  <p:cNvSpPr/>
                  <p:nvPr/>
                </p:nvSpPr>
                <p:spPr>
                  <a:xfrm>
                    <a:off x="5961325" y="2359530"/>
                    <a:ext cx="301679" cy="120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679" h="120144" extrusionOk="0">
                        <a:moveTo>
                          <a:pt x="301679" y="95380"/>
                        </a:moveTo>
                        <a:cubicBezTo>
                          <a:pt x="275644" y="130"/>
                          <a:pt x="124514" y="68710"/>
                          <a:pt x="58474" y="765"/>
                        </a:cubicBezTo>
                        <a:cubicBezTo>
                          <a:pt x="5134" y="-3045"/>
                          <a:pt x="-7566" y="7750"/>
                          <a:pt x="3864" y="24895"/>
                        </a:cubicBezTo>
                        <a:cubicBezTo>
                          <a:pt x="89589" y="72520"/>
                          <a:pt x="184839" y="105540"/>
                          <a:pt x="285804" y="120145"/>
                        </a:cubicBezTo>
                        <a:cubicBezTo>
                          <a:pt x="294059" y="114430"/>
                          <a:pt x="299774" y="106810"/>
                          <a:pt x="301679" y="95380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" name="Google Shape;101;p2"/>
                  <p:cNvSpPr/>
                  <p:nvPr/>
                </p:nvSpPr>
                <p:spPr>
                  <a:xfrm>
                    <a:off x="6918113" y="1576705"/>
                    <a:ext cx="107607" cy="187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607" h="187588" extrusionOk="0">
                        <a:moveTo>
                          <a:pt x="106256" y="135255"/>
                        </a:moveTo>
                        <a:cubicBezTo>
                          <a:pt x="103081" y="88265"/>
                          <a:pt x="126577" y="3175"/>
                          <a:pt x="56727" y="0"/>
                        </a:cubicBezTo>
                        <a:cubicBezTo>
                          <a:pt x="-67098" y="13335"/>
                          <a:pt x="40852" y="303530"/>
                          <a:pt x="106256" y="135255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" name="Google Shape;102;p2"/>
                  <p:cNvSpPr/>
                  <p:nvPr/>
                </p:nvSpPr>
                <p:spPr>
                  <a:xfrm>
                    <a:off x="6659336" y="1082216"/>
                    <a:ext cx="81379" cy="746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379" h="74699" extrusionOk="0">
                        <a:moveTo>
                          <a:pt x="57058" y="73483"/>
                        </a:moveTo>
                        <a:cubicBezTo>
                          <a:pt x="109764" y="54433"/>
                          <a:pt x="66583" y="-9067"/>
                          <a:pt x="24039" y="1093"/>
                        </a:cubicBezTo>
                        <a:cubicBezTo>
                          <a:pt x="-28031" y="20143"/>
                          <a:pt x="14514" y="84278"/>
                          <a:pt x="57058" y="73483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6619612" y="890269"/>
                    <a:ext cx="310777" cy="1980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0777" h="198020" extrusionOk="0">
                        <a:moveTo>
                          <a:pt x="36457" y="80645"/>
                        </a:moveTo>
                        <a:cubicBezTo>
                          <a:pt x="136152" y="85725"/>
                          <a:pt x="220607" y="232410"/>
                          <a:pt x="310777" y="190500"/>
                        </a:cubicBezTo>
                        <a:cubicBezTo>
                          <a:pt x="310142" y="186690"/>
                          <a:pt x="308872" y="183515"/>
                          <a:pt x="307602" y="179705"/>
                        </a:cubicBezTo>
                        <a:cubicBezTo>
                          <a:pt x="223782" y="100330"/>
                          <a:pt x="122817" y="38735"/>
                          <a:pt x="11057" y="0"/>
                        </a:cubicBezTo>
                        <a:cubicBezTo>
                          <a:pt x="-11168" y="26035"/>
                          <a:pt x="1532" y="71120"/>
                          <a:pt x="36457" y="80645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104;p2"/>
                  <p:cNvSpPr/>
                  <p:nvPr/>
                </p:nvSpPr>
                <p:spPr>
                  <a:xfrm>
                    <a:off x="6262902" y="2267635"/>
                    <a:ext cx="278950" cy="1162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950" h="116263" extrusionOk="0">
                        <a:moveTo>
                          <a:pt x="278867" y="57100"/>
                        </a:moveTo>
                        <a:cubicBezTo>
                          <a:pt x="284582" y="-21640"/>
                          <a:pt x="-6248" y="-17195"/>
                          <a:pt x="102" y="59640"/>
                        </a:cubicBezTo>
                        <a:cubicBezTo>
                          <a:pt x="-6248" y="137745"/>
                          <a:pt x="284582" y="133300"/>
                          <a:pt x="278867" y="57100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7062098" y="1451995"/>
                    <a:ext cx="76942" cy="1316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942" h="131696" extrusionOk="0">
                        <a:moveTo>
                          <a:pt x="75936" y="96770"/>
                        </a:moveTo>
                        <a:cubicBezTo>
                          <a:pt x="84826" y="47875"/>
                          <a:pt x="32756" y="-53090"/>
                          <a:pt x="1006" y="34540"/>
                        </a:cubicBezTo>
                        <a:cubicBezTo>
                          <a:pt x="-7884" y="84070"/>
                          <a:pt x="44186" y="185035"/>
                          <a:pt x="75936" y="96770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" name="Google Shape;106;p2"/>
                  <p:cNvSpPr/>
                  <p:nvPr/>
                </p:nvSpPr>
                <p:spPr>
                  <a:xfrm>
                    <a:off x="7039610" y="1809750"/>
                    <a:ext cx="64769" cy="6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769" h="66675" extrusionOk="0">
                        <a:moveTo>
                          <a:pt x="32385" y="66675"/>
                        </a:moveTo>
                        <a:cubicBezTo>
                          <a:pt x="75565" y="66675"/>
                          <a:pt x="75565" y="0"/>
                          <a:pt x="32385" y="0"/>
                        </a:cubicBezTo>
                        <a:cubicBezTo>
                          <a:pt x="-10795" y="0"/>
                          <a:pt x="-10795" y="66675"/>
                          <a:pt x="32385" y="66675"/>
                        </a:cubicBezTo>
                        <a:close/>
                      </a:path>
                    </a:pathLst>
                  </a:custGeom>
                  <a:solidFill>
                    <a:srgbClr val="1C0935">
                      <a:alpha val="61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07" name="Google Shape;107;p2"/>
              <p:cNvSpPr/>
              <p:nvPr/>
            </p:nvSpPr>
            <p:spPr>
              <a:xfrm>
                <a:off x="4156706" y="634364"/>
                <a:ext cx="1060609" cy="1060608"/>
              </a:xfrm>
              <a:custGeom>
                <a:avLst/>
                <a:gdLst/>
                <a:ahLst/>
                <a:cxnLst/>
                <a:rect l="l" t="t" r="r" b="b"/>
                <a:pathLst>
                  <a:path w="1414145" h="1414144" extrusionOk="0">
                    <a:moveTo>
                      <a:pt x="25400" y="846455"/>
                    </a:moveTo>
                    <a:cubicBezTo>
                      <a:pt x="25400" y="393065"/>
                      <a:pt x="393065" y="25400"/>
                      <a:pt x="846455" y="25400"/>
                    </a:cubicBezTo>
                    <a:cubicBezTo>
                      <a:pt x="1066800" y="25400"/>
                      <a:pt x="1266825" y="112395"/>
                      <a:pt x="1414145" y="253365"/>
                    </a:cubicBezTo>
                    <a:cubicBezTo>
                      <a:pt x="1264920" y="97155"/>
                      <a:pt x="1054100" y="0"/>
                      <a:pt x="821055" y="0"/>
                    </a:cubicBezTo>
                    <a:cubicBezTo>
                      <a:pt x="367665" y="0"/>
                      <a:pt x="0" y="367665"/>
                      <a:pt x="0" y="821055"/>
                    </a:cubicBezTo>
                    <a:cubicBezTo>
                      <a:pt x="0" y="1054100"/>
                      <a:pt x="97155" y="1264285"/>
                      <a:pt x="253365" y="1414145"/>
                    </a:cubicBezTo>
                    <a:cubicBezTo>
                      <a:pt x="112395" y="1266825"/>
                      <a:pt x="25400" y="1066800"/>
                      <a:pt x="25400" y="8464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" name="Google Shape;108;p2"/>
            <p:cNvGrpSpPr/>
            <p:nvPr/>
          </p:nvGrpSpPr>
          <p:grpSpPr>
            <a:xfrm>
              <a:off x="0" y="0"/>
              <a:ext cx="1398406" cy="707332"/>
              <a:chOff x="0" y="0"/>
              <a:chExt cx="1864541" cy="943109"/>
            </a:xfrm>
          </p:grpSpPr>
          <p:sp>
            <p:nvSpPr>
              <p:cNvPr id="109" name="Google Shape;109;p2"/>
              <p:cNvSpPr/>
              <p:nvPr/>
            </p:nvSpPr>
            <p:spPr>
              <a:xfrm>
                <a:off x="0" y="0"/>
                <a:ext cx="1864541" cy="943109"/>
              </a:xfrm>
              <a:custGeom>
                <a:avLst/>
                <a:gdLst/>
                <a:ahLst/>
                <a:cxnLst/>
                <a:rect l="l" t="t" r="r" b="b"/>
                <a:pathLst>
                  <a:path w="1864541" h="943109" extrusionOk="0">
                    <a:moveTo>
                      <a:pt x="1855470" y="0"/>
                    </a:moveTo>
                    <a:lnTo>
                      <a:pt x="0" y="0"/>
                    </a:lnTo>
                    <a:lnTo>
                      <a:pt x="0" y="727075"/>
                    </a:lnTo>
                    <a:cubicBezTo>
                      <a:pt x="47625" y="719455"/>
                      <a:pt x="90805" y="699135"/>
                      <a:pt x="126365" y="669925"/>
                    </a:cubicBezTo>
                    <a:cubicBezTo>
                      <a:pt x="179705" y="1040765"/>
                      <a:pt x="738505" y="1031240"/>
                      <a:pt x="778510" y="658495"/>
                    </a:cubicBezTo>
                    <a:cubicBezTo>
                      <a:pt x="975360" y="827405"/>
                      <a:pt x="1310640" y="678180"/>
                      <a:pt x="1313180" y="415925"/>
                    </a:cubicBezTo>
                    <a:cubicBezTo>
                      <a:pt x="1583690" y="560070"/>
                      <a:pt x="1924685" y="300990"/>
                      <a:pt x="185547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3D176E"/>
                  </a:gs>
                </a:gsLst>
                <a:lin ang="0" scaled="0"/>
              </a:gradFill>
              <a:ln>
                <a:noFill/>
              </a:ln>
              <a:effectLst>
                <a:outerShdw blurRad="200025" dist="19050" dir="5400000" algn="bl" rotWithShape="0">
                  <a:schemeClr val="dk1">
                    <a:alpha val="9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0" name="Google Shape;110;p2"/>
              <p:cNvGrpSpPr/>
              <p:nvPr/>
            </p:nvGrpSpPr>
            <p:grpSpPr>
              <a:xfrm>
                <a:off x="0" y="325754"/>
                <a:ext cx="1764664" cy="617293"/>
                <a:chOff x="0" y="325754"/>
                <a:chExt cx="1764664" cy="617293"/>
              </a:xfrm>
            </p:grpSpPr>
            <p:sp>
              <p:nvSpPr>
                <p:cNvPr id="111" name="Google Shape;111;p2"/>
                <p:cNvSpPr/>
                <p:nvPr/>
              </p:nvSpPr>
              <p:spPr>
                <a:xfrm>
                  <a:off x="1335405" y="325754"/>
                  <a:ext cx="429259" cy="130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259" h="130723" extrusionOk="0">
                      <a:moveTo>
                        <a:pt x="2540" y="64770"/>
                      </a:moveTo>
                      <a:cubicBezTo>
                        <a:pt x="2540" y="77470"/>
                        <a:pt x="1270" y="89535"/>
                        <a:pt x="0" y="100965"/>
                      </a:cubicBezTo>
                      <a:cubicBezTo>
                        <a:pt x="153670" y="168910"/>
                        <a:pt x="324485" y="114300"/>
                        <a:pt x="429260" y="0"/>
                      </a:cubicBezTo>
                      <a:cubicBezTo>
                        <a:pt x="318135" y="102235"/>
                        <a:pt x="150495" y="143510"/>
                        <a:pt x="2540" y="6477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" name="Google Shape;112;p2"/>
                <p:cNvSpPr/>
                <p:nvPr/>
              </p:nvSpPr>
              <p:spPr>
                <a:xfrm>
                  <a:off x="0" y="644525"/>
                  <a:ext cx="702944" cy="298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944" h="298522" extrusionOk="0">
                      <a:moveTo>
                        <a:pt x="151765" y="0"/>
                      </a:moveTo>
                      <a:cubicBezTo>
                        <a:pt x="116205" y="29210"/>
                        <a:pt x="0" y="60325"/>
                        <a:pt x="0" y="60325"/>
                      </a:cubicBezTo>
                      <a:lnTo>
                        <a:pt x="0" y="82550"/>
                      </a:lnTo>
                      <a:cubicBezTo>
                        <a:pt x="47625" y="74930"/>
                        <a:pt x="90805" y="54610"/>
                        <a:pt x="126365" y="25400"/>
                      </a:cubicBezTo>
                      <a:cubicBezTo>
                        <a:pt x="168910" y="323215"/>
                        <a:pt x="538480" y="375920"/>
                        <a:pt x="702945" y="191135"/>
                      </a:cubicBezTo>
                      <a:cubicBezTo>
                        <a:pt x="528320" y="344805"/>
                        <a:pt x="192405" y="283210"/>
                        <a:pt x="15176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" name="Google Shape;113;p2"/>
                <p:cNvSpPr/>
                <p:nvPr/>
              </p:nvSpPr>
              <p:spPr>
                <a:xfrm>
                  <a:off x="796290" y="614044"/>
                  <a:ext cx="438149" cy="116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149" h="116022" extrusionOk="0">
                      <a:moveTo>
                        <a:pt x="6985" y="19050"/>
                      </a:moveTo>
                      <a:cubicBezTo>
                        <a:pt x="5715" y="33020"/>
                        <a:pt x="3175" y="46355"/>
                        <a:pt x="0" y="59055"/>
                      </a:cubicBezTo>
                      <a:cubicBezTo>
                        <a:pt x="137795" y="159385"/>
                        <a:pt x="331470" y="119380"/>
                        <a:pt x="438150" y="0"/>
                      </a:cubicBezTo>
                      <a:cubicBezTo>
                        <a:pt x="323215" y="104140"/>
                        <a:pt x="135890" y="128905"/>
                        <a:pt x="6985" y="1905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14" name="Google Shape;114;p2"/>
            <p:cNvGrpSpPr/>
            <p:nvPr/>
          </p:nvGrpSpPr>
          <p:grpSpPr>
            <a:xfrm>
              <a:off x="0" y="0"/>
              <a:ext cx="1080863" cy="370164"/>
              <a:chOff x="0" y="0"/>
              <a:chExt cx="1441151" cy="493552"/>
            </a:xfrm>
          </p:grpSpPr>
          <p:sp>
            <p:nvSpPr>
              <p:cNvPr id="115" name="Google Shape;115;p2"/>
              <p:cNvSpPr/>
              <p:nvPr/>
            </p:nvSpPr>
            <p:spPr>
              <a:xfrm>
                <a:off x="0" y="0"/>
                <a:ext cx="1441151" cy="493444"/>
              </a:xfrm>
              <a:custGeom>
                <a:avLst/>
                <a:gdLst/>
                <a:ahLst/>
                <a:cxnLst/>
                <a:rect l="l" t="t" r="r" b="b"/>
                <a:pathLst>
                  <a:path w="1441151" h="493444" extrusionOk="0">
                    <a:moveTo>
                      <a:pt x="1440815" y="0"/>
                    </a:moveTo>
                    <a:lnTo>
                      <a:pt x="0" y="0"/>
                    </a:lnTo>
                    <a:lnTo>
                      <a:pt x="0" y="401955"/>
                    </a:lnTo>
                    <a:cubicBezTo>
                      <a:pt x="147320" y="553085"/>
                      <a:pt x="434975" y="509905"/>
                      <a:pt x="531495" y="324485"/>
                    </a:cubicBezTo>
                    <a:cubicBezTo>
                      <a:pt x="601980" y="370840"/>
                      <a:pt x="707390" y="374650"/>
                      <a:pt x="781050" y="332740"/>
                    </a:cubicBezTo>
                    <a:cubicBezTo>
                      <a:pt x="790575" y="539750"/>
                      <a:pt x="1101725" y="548005"/>
                      <a:pt x="1122680" y="342900"/>
                    </a:cubicBezTo>
                    <a:cubicBezTo>
                      <a:pt x="1304290" y="336550"/>
                      <a:pt x="1449070" y="182880"/>
                      <a:pt x="144081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  <a:effectLst>
                <a:outerShdw blurRad="200025" dist="19050" dir="540000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6" name="Google Shape;116;p2"/>
              <p:cNvGrpSpPr/>
              <p:nvPr/>
            </p:nvGrpSpPr>
            <p:grpSpPr>
              <a:xfrm>
                <a:off x="0" y="233679"/>
                <a:ext cx="1356359" cy="259873"/>
                <a:chOff x="0" y="233679"/>
                <a:chExt cx="1356359" cy="259873"/>
              </a:xfrm>
            </p:grpSpPr>
            <p:sp>
              <p:nvSpPr>
                <p:cNvPr id="117" name="Google Shape;117;p2"/>
                <p:cNvSpPr/>
                <p:nvPr/>
              </p:nvSpPr>
              <p:spPr>
                <a:xfrm>
                  <a:off x="1144269" y="233679"/>
                  <a:ext cx="212090" cy="1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90" h="107950" extrusionOk="0">
                      <a:moveTo>
                        <a:pt x="3810" y="83820"/>
                      </a:moveTo>
                      <a:cubicBezTo>
                        <a:pt x="3175" y="92075"/>
                        <a:pt x="1270" y="100330"/>
                        <a:pt x="0" y="107950"/>
                      </a:cubicBezTo>
                      <a:cubicBezTo>
                        <a:pt x="83820" y="99695"/>
                        <a:pt x="158750" y="59690"/>
                        <a:pt x="212090" y="0"/>
                      </a:cubicBezTo>
                      <a:cubicBezTo>
                        <a:pt x="156845" y="49530"/>
                        <a:pt x="83820" y="80645"/>
                        <a:pt x="3810" y="8382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" name="Google Shape;118;p2"/>
                <p:cNvSpPr/>
                <p:nvPr/>
              </p:nvSpPr>
              <p:spPr>
                <a:xfrm>
                  <a:off x="0" y="361950"/>
                  <a:ext cx="492125" cy="131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125" h="131602" extrusionOk="0">
                      <a:moveTo>
                        <a:pt x="0" y="0"/>
                      </a:moveTo>
                      <a:lnTo>
                        <a:pt x="0" y="40005"/>
                      </a:lnTo>
                      <a:cubicBezTo>
                        <a:pt x="130810" y="174625"/>
                        <a:pt x="372110" y="154940"/>
                        <a:pt x="492125" y="19685"/>
                      </a:cubicBezTo>
                      <a:cubicBezTo>
                        <a:pt x="190500" y="22225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" name="Google Shape;119;p2"/>
                <p:cNvSpPr/>
                <p:nvPr/>
              </p:nvSpPr>
              <p:spPr>
                <a:xfrm>
                  <a:off x="539115" y="299084"/>
                  <a:ext cx="549909" cy="193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09" h="193448" extrusionOk="0">
                      <a:moveTo>
                        <a:pt x="267335" y="8255"/>
                      </a:moveTo>
                      <a:cubicBezTo>
                        <a:pt x="193040" y="50165"/>
                        <a:pt x="88265" y="46355"/>
                        <a:pt x="17780" y="0"/>
                      </a:cubicBezTo>
                      <a:cubicBezTo>
                        <a:pt x="12065" y="10160"/>
                        <a:pt x="6350" y="20320"/>
                        <a:pt x="0" y="29845"/>
                      </a:cubicBezTo>
                      <a:cubicBezTo>
                        <a:pt x="70485" y="71755"/>
                        <a:pt x="170815" y="73660"/>
                        <a:pt x="242570" y="33655"/>
                      </a:cubicBezTo>
                      <a:cubicBezTo>
                        <a:pt x="250190" y="205105"/>
                        <a:pt x="464185" y="240030"/>
                        <a:pt x="549910" y="131445"/>
                      </a:cubicBezTo>
                      <a:cubicBezTo>
                        <a:pt x="453390" y="207645"/>
                        <a:pt x="274955" y="164465"/>
                        <a:pt x="267335" y="825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20" name="Google Shape;120;p2"/>
            <p:cNvGrpSpPr/>
            <p:nvPr/>
          </p:nvGrpSpPr>
          <p:grpSpPr>
            <a:xfrm>
              <a:off x="3000375" y="0"/>
              <a:ext cx="2206817" cy="591128"/>
              <a:chOff x="4000500" y="0"/>
              <a:chExt cx="2942423" cy="788170"/>
            </a:xfrm>
          </p:grpSpPr>
          <p:sp>
            <p:nvSpPr>
              <p:cNvPr id="121" name="Google Shape;121;p2"/>
              <p:cNvSpPr/>
              <p:nvPr/>
            </p:nvSpPr>
            <p:spPr>
              <a:xfrm>
                <a:off x="4000500" y="0"/>
                <a:ext cx="2942423" cy="788170"/>
              </a:xfrm>
              <a:custGeom>
                <a:avLst/>
                <a:gdLst/>
                <a:ahLst/>
                <a:cxnLst/>
                <a:rect l="l" t="t" r="r" b="b"/>
                <a:pathLst>
                  <a:path w="2942423" h="788170" extrusionOk="0">
                    <a:moveTo>
                      <a:pt x="0" y="0"/>
                    </a:moveTo>
                    <a:cubicBezTo>
                      <a:pt x="86995" y="208915"/>
                      <a:pt x="367030" y="313055"/>
                      <a:pt x="572135" y="203835"/>
                    </a:cubicBezTo>
                    <a:cubicBezTo>
                      <a:pt x="574675" y="494665"/>
                      <a:pt x="946150" y="659765"/>
                      <a:pt x="1165225" y="472440"/>
                    </a:cubicBezTo>
                    <a:cubicBezTo>
                      <a:pt x="1209675" y="886460"/>
                      <a:pt x="1829435" y="895985"/>
                      <a:pt x="1888490" y="485140"/>
                    </a:cubicBezTo>
                    <a:cubicBezTo>
                      <a:pt x="2036445" y="619125"/>
                      <a:pt x="2301240" y="539115"/>
                      <a:pt x="2350135" y="347345"/>
                    </a:cubicBezTo>
                    <a:cubicBezTo>
                      <a:pt x="2596515" y="554355"/>
                      <a:pt x="2999740" y="318770"/>
                      <a:pt x="293560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  <a:effectLst>
                <a:outerShdw blurRad="200025" dist="19050" dir="540000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2" name="Google Shape;122;p2"/>
              <p:cNvGrpSpPr/>
              <p:nvPr/>
            </p:nvGrpSpPr>
            <p:grpSpPr>
              <a:xfrm>
                <a:off x="4000500" y="0"/>
                <a:ext cx="2850514" cy="788020"/>
                <a:chOff x="4000500" y="0"/>
                <a:chExt cx="2850514" cy="788020"/>
              </a:xfrm>
            </p:grpSpPr>
            <p:sp>
              <p:nvSpPr>
                <p:cNvPr id="123" name="Google Shape;123;p2"/>
                <p:cNvSpPr/>
                <p:nvPr/>
              </p:nvSpPr>
              <p:spPr>
                <a:xfrm>
                  <a:off x="5906134" y="450850"/>
                  <a:ext cx="389255" cy="100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55" h="100812" extrusionOk="0">
                      <a:moveTo>
                        <a:pt x="7620" y="8890"/>
                      </a:moveTo>
                      <a:cubicBezTo>
                        <a:pt x="5715" y="22860"/>
                        <a:pt x="3175" y="36195"/>
                        <a:pt x="0" y="48895"/>
                      </a:cubicBezTo>
                      <a:cubicBezTo>
                        <a:pt x="118110" y="137795"/>
                        <a:pt x="295910" y="106680"/>
                        <a:pt x="389255" y="0"/>
                      </a:cubicBezTo>
                      <a:cubicBezTo>
                        <a:pt x="285750" y="90170"/>
                        <a:pt x="115570" y="106680"/>
                        <a:pt x="7620" y="889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" name="Google Shape;124;p2"/>
                <p:cNvSpPr/>
                <p:nvPr/>
              </p:nvSpPr>
              <p:spPr>
                <a:xfrm>
                  <a:off x="4000500" y="0"/>
                  <a:ext cx="1804670" cy="788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670" h="788020" extrusionOk="0">
                      <a:moveTo>
                        <a:pt x="1189990" y="447040"/>
                      </a:moveTo>
                      <a:cubicBezTo>
                        <a:pt x="971550" y="634365"/>
                        <a:pt x="600075" y="469265"/>
                        <a:pt x="596900" y="178435"/>
                      </a:cubicBezTo>
                      <a:cubicBezTo>
                        <a:pt x="400050" y="283210"/>
                        <a:pt x="134620" y="191770"/>
                        <a:pt x="36830" y="0"/>
                      </a:cubicBezTo>
                      <a:lnTo>
                        <a:pt x="0" y="0"/>
                      </a:lnTo>
                      <a:cubicBezTo>
                        <a:pt x="86995" y="208915"/>
                        <a:pt x="367030" y="313055"/>
                        <a:pt x="572135" y="203835"/>
                      </a:cubicBezTo>
                      <a:cubicBezTo>
                        <a:pt x="574675" y="494665"/>
                        <a:pt x="946150" y="659765"/>
                        <a:pt x="1165225" y="472440"/>
                      </a:cubicBezTo>
                      <a:cubicBezTo>
                        <a:pt x="1201420" y="808990"/>
                        <a:pt x="1619250" y="878205"/>
                        <a:pt x="1804670" y="671195"/>
                      </a:cubicBezTo>
                      <a:cubicBezTo>
                        <a:pt x="1608455" y="846455"/>
                        <a:pt x="1224915" y="768985"/>
                        <a:pt x="1189990" y="44704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" name="Google Shape;125;p2"/>
                <p:cNvSpPr/>
                <p:nvPr/>
              </p:nvSpPr>
              <p:spPr>
                <a:xfrm>
                  <a:off x="6363334" y="296545"/>
                  <a:ext cx="487680" cy="128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680" h="128488" extrusionOk="0">
                      <a:moveTo>
                        <a:pt x="12065" y="25400"/>
                      </a:moveTo>
                      <a:cubicBezTo>
                        <a:pt x="8890" y="38100"/>
                        <a:pt x="4445" y="49530"/>
                        <a:pt x="0" y="60960"/>
                      </a:cubicBezTo>
                      <a:cubicBezTo>
                        <a:pt x="156210" y="179705"/>
                        <a:pt x="368300" y="130810"/>
                        <a:pt x="487680" y="0"/>
                      </a:cubicBezTo>
                      <a:cubicBezTo>
                        <a:pt x="361315" y="115570"/>
                        <a:pt x="159385" y="149225"/>
                        <a:pt x="12065" y="2540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26" name="Google Shape;126;p2"/>
            <p:cNvGrpSpPr/>
            <p:nvPr/>
          </p:nvGrpSpPr>
          <p:grpSpPr>
            <a:xfrm>
              <a:off x="1003739" y="0"/>
              <a:ext cx="1187807" cy="340460"/>
              <a:chOff x="1338319" y="0"/>
              <a:chExt cx="1583743" cy="453946"/>
            </a:xfrm>
          </p:grpSpPr>
          <p:sp>
            <p:nvSpPr>
              <p:cNvPr id="127" name="Google Shape;127;p2"/>
              <p:cNvSpPr/>
              <p:nvPr/>
            </p:nvSpPr>
            <p:spPr>
              <a:xfrm>
                <a:off x="1338319" y="0"/>
                <a:ext cx="1583743" cy="453946"/>
              </a:xfrm>
              <a:custGeom>
                <a:avLst/>
                <a:gdLst/>
                <a:ahLst/>
                <a:cxnLst/>
                <a:rect l="l" t="t" r="r" b="b"/>
                <a:pathLst>
                  <a:path w="1583743" h="453946" extrusionOk="0">
                    <a:moveTo>
                      <a:pt x="5340" y="0"/>
                    </a:moveTo>
                    <a:cubicBezTo>
                      <a:pt x="-42285" y="222885"/>
                      <a:pt x="239655" y="389255"/>
                      <a:pt x="412375" y="244475"/>
                    </a:cubicBezTo>
                    <a:cubicBezTo>
                      <a:pt x="523500" y="523240"/>
                      <a:pt x="951490" y="523875"/>
                      <a:pt x="1063251" y="245745"/>
                    </a:cubicBezTo>
                    <a:cubicBezTo>
                      <a:pt x="1251845" y="462280"/>
                      <a:pt x="1627765" y="287655"/>
                      <a:pt x="1579505" y="635"/>
                    </a:cubicBezTo>
                    <a:lnTo>
                      <a:pt x="5340" y="63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  <a:effectLst>
                <a:outerShdw blurRad="200025" dist="19050" dir="540000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8" name="Google Shape;128;p2"/>
              <p:cNvGrpSpPr/>
              <p:nvPr/>
            </p:nvGrpSpPr>
            <p:grpSpPr>
              <a:xfrm>
                <a:off x="1338319" y="0"/>
                <a:ext cx="1512195" cy="453922"/>
                <a:chOff x="1338319" y="0"/>
                <a:chExt cx="1512195" cy="453922"/>
              </a:xfrm>
            </p:grpSpPr>
            <p:sp>
              <p:nvSpPr>
                <p:cNvPr id="129" name="Google Shape;129;p2"/>
                <p:cNvSpPr/>
                <p:nvPr/>
              </p:nvSpPr>
              <p:spPr>
                <a:xfrm>
                  <a:off x="1338319" y="0"/>
                  <a:ext cx="1004830" cy="453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4830" h="453922" extrusionOk="0">
                      <a:moveTo>
                        <a:pt x="437775" y="219075"/>
                      </a:moveTo>
                      <a:cubicBezTo>
                        <a:pt x="272040" y="358775"/>
                        <a:pt x="5340" y="210185"/>
                        <a:pt x="26930" y="0"/>
                      </a:cubicBezTo>
                      <a:lnTo>
                        <a:pt x="5340" y="0"/>
                      </a:lnTo>
                      <a:cubicBezTo>
                        <a:pt x="-42285" y="222885"/>
                        <a:pt x="239655" y="389255"/>
                        <a:pt x="412375" y="244475"/>
                      </a:cubicBezTo>
                      <a:cubicBezTo>
                        <a:pt x="508895" y="487045"/>
                        <a:pt x="844810" y="518795"/>
                        <a:pt x="1004830" y="340360"/>
                      </a:cubicBezTo>
                      <a:cubicBezTo>
                        <a:pt x="837190" y="489585"/>
                        <a:pt x="529215" y="448945"/>
                        <a:pt x="437775" y="21907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130;p2"/>
                <p:cNvSpPr/>
                <p:nvPr/>
              </p:nvSpPr>
              <p:spPr>
                <a:xfrm>
                  <a:off x="2410460" y="219709"/>
                  <a:ext cx="440054" cy="122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054" h="122111" extrusionOk="0">
                      <a:moveTo>
                        <a:pt x="16510" y="0"/>
                      </a:moveTo>
                      <a:cubicBezTo>
                        <a:pt x="11430" y="12065"/>
                        <a:pt x="5715" y="24130"/>
                        <a:pt x="0" y="34925"/>
                      </a:cubicBezTo>
                      <a:cubicBezTo>
                        <a:pt x="127635" y="169545"/>
                        <a:pt x="332740" y="136525"/>
                        <a:pt x="440055" y="15875"/>
                      </a:cubicBezTo>
                      <a:cubicBezTo>
                        <a:pt x="325120" y="118110"/>
                        <a:pt x="134620" y="135255"/>
                        <a:pt x="1651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31" name="Google Shape;131;p2"/>
            <p:cNvGrpSpPr/>
            <p:nvPr/>
          </p:nvGrpSpPr>
          <p:grpSpPr>
            <a:xfrm>
              <a:off x="6199377" y="0"/>
              <a:ext cx="1054790" cy="292894"/>
              <a:chOff x="8265836" y="0"/>
              <a:chExt cx="1406387" cy="390525"/>
            </a:xfrm>
          </p:grpSpPr>
          <p:sp>
            <p:nvSpPr>
              <p:cNvPr id="132" name="Google Shape;132;p2"/>
              <p:cNvSpPr/>
              <p:nvPr/>
            </p:nvSpPr>
            <p:spPr>
              <a:xfrm>
                <a:off x="8265836" y="0"/>
                <a:ext cx="1406387" cy="390525"/>
              </a:xfrm>
              <a:custGeom>
                <a:avLst/>
                <a:gdLst/>
                <a:ahLst/>
                <a:cxnLst/>
                <a:rect l="l" t="t" r="r" b="b"/>
                <a:pathLst>
                  <a:path w="1406387" h="390525" extrusionOk="0">
                    <a:moveTo>
                      <a:pt x="2498" y="0"/>
                    </a:moveTo>
                    <a:cubicBezTo>
                      <a:pt x="-27346" y="194310"/>
                      <a:pt x="217129" y="329565"/>
                      <a:pt x="365719" y="204470"/>
                    </a:cubicBezTo>
                    <a:cubicBezTo>
                      <a:pt x="464144" y="452120"/>
                      <a:pt x="844508" y="452755"/>
                      <a:pt x="944204" y="205105"/>
                    </a:cubicBezTo>
                    <a:cubicBezTo>
                      <a:pt x="1102954" y="393065"/>
                      <a:pt x="1438233" y="247650"/>
                      <a:pt x="1403944" y="0"/>
                    </a:cubicBezTo>
                    <a:lnTo>
                      <a:pt x="249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  <a:effectLst>
                <a:outerShdw blurRad="200025" dist="19050" dir="5400000" algn="bl" rotWithShape="0">
                  <a:schemeClr val="dk1">
                    <a:alpha val="58999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3" name="Google Shape;133;p2"/>
              <p:cNvGrpSpPr/>
              <p:nvPr/>
            </p:nvGrpSpPr>
            <p:grpSpPr>
              <a:xfrm>
                <a:off x="8266471" y="0"/>
                <a:ext cx="1344888" cy="390344"/>
                <a:chOff x="8266471" y="0"/>
                <a:chExt cx="1344888" cy="390344"/>
              </a:xfrm>
            </p:grpSpPr>
            <p:sp>
              <p:nvSpPr>
                <p:cNvPr id="134" name="Google Shape;134;p2"/>
                <p:cNvSpPr/>
                <p:nvPr/>
              </p:nvSpPr>
              <p:spPr>
                <a:xfrm>
                  <a:off x="8266471" y="0"/>
                  <a:ext cx="893403" cy="390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403" h="390344" extrusionOk="0">
                      <a:moveTo>
                        <a:pt x="391119" y="179070"/>
                      </a:moveTo>
                      <a:cubicBezTo>
                        <a:pt x="248879" y="298450"/>
                        <a:pt x="19009" y="180340"/>
                        <a:pt x="25359" y="0"/>
                      </a:cubicBezTo>
                      <a:lnTo>
                        <a:pt x="2498" y="0"/>
                      </a:lnTo>
                      <a:cubicBezTo>
                        <a:pt x="-27346" y="194310"/>
                        <a:pt x="217129" y="329565"/>
                        <a:pt x="365719" y="204470"/>
                      </a:cubicBezTo>
                      <a:cubicBezTo>
                        <a:pt x="452079" y="420370"/>
                        <a:pt x="752434" y="448310"/>
                        <a:pt x="893404" y="287655"/>
                      </a:cubicBezTo>
                      <a:cubicBezTo>
                        <a:pt x="744179" y="419735"/>
                        <a:pt x="472398" y="382905"/>
                        <a:pt x="391119" y="17907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" name="Google Shape;135;p2"/>
                <p:cNvSpPr/>
                <p:nvPr/>
              </p:nvSpPr>
              <p:spPr>
                <a:xfrm>
                  <a:off x="9218294" y="179704"/>
                  <a:ext cx="393065" cy="111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065" h="111010" extrusionOk="0">
                      <a:moveTo>
                        <a:pt x="17145" y="0"/>
                      </a:moveTo>
                      <a:cubicBezTo>
                        <a:pt x="12065" y="12065"/>
                        <a:pt x="6350" y="24130"/>
                        <a:pt x="0" y="34925"/>
                      </a:cubicBezTo>
                      <a:cubicBezTo>
                        <a:pt x="111125" y="153670"/>
                        <a:pt x="297815" y="123190"/>
                        <a:pt x="393065" y="13970"/>
                      </a:cubicBezTo>
                      <a:cubicBezTo>
                        <a:pt x="290195" y="104775"/>
                        <a:pt x="118111" y="120015"/>
                        <a:pt x="1714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36" name="Google Shape;136;p2"/>
            <p:cNvGrpSpPr/>
            <p:nvPr/>
          </p:nvGrpSpPr>
          <p:grpSpPr>
            <a:xfrm>
              <a:off x="7176294" y="0"/>
              <a:ext cx="1967705" cy="558164"/>
              <a:chOff x="9568392" y="0"/>
              <a:chExt cx="2623607" cy="744219"/>
            </a:xfrm>
          </p:grpSpPr>
          <p:sp>
            <p:nvSpPr>
              <p:cNvPr id="137" name="Google Shape;137;p2"/>
              <p:cNvSpPr/>
              <p:nvPr/>
            </p:nvSpPr>
            <p:spPr>
              <a:xfrm>
                <a:off x="9568392" y="0"/>
                <a:ext cx="2623607" cy="743581"/>
              </a:xfrm>
              <a:custGeom>
                <a:avLst/>
                <a:gdLst/>
                <a:ahLst/>
                <a:cxnLst/>
                <a:rect l="l" t="t" r="r" b="b"/>
                <a:pathLst>
                  <a:path w="2623607" h="743581" extrusionOk="0">
                    <a:moveTo>
                      <a:pt x="2623608" y="0"/>
                    </a:moveTo>
                    <a:lnTo>
                      <a:pt x="43602" y="0"/>
                    </a:lnTo>
                    <a:cubicBezTo>
                      <a:pt x="-107527" y="217805"/>
                      <a:pt x="165523" y="494030"/>
                      <a:pt x="384598" y="344805"/>
                    </a:cubicBezTo>
                    <a:cubicBezTo>
                      <a:pt x="388408" y="576580"/>
                      <a:pt x="686858" y="705485"/>
                      <a:pt x="858308" y="553085"/>
                    </a:cubicBezTo>
                    <a:cubicBezTo>
                      <a:pt x="980863" y="817245"/>
                      <a:pt x="1394248" y="803275"/>
                      <a:pt x="1499023" y="531495"/>
                    </a:cubicBezTo>
                    <a:cubicBezTo>
                      <a:pt x="1598717" y="624205"/>
                      <a:pt x="1770802" y="647065"/>
                      <a:pt x="1892723" y="580390"/>
                    </a:cubicBezTo>
                    <a:cubicBezTo>
                      <a:pt x="2025438" y="835660"/>
                      <a:pt x="2434377" y="779145"/>
                      <a:pt x="2491527" y="496570"/>
                    </a:cubicBezTo>
                    <a:cubicBezTo>
                      <a:pt x="2534073" y="504825"/>
                      <a:pt x="2581063" y="504190"/>
                      <a:pt x="2623608" y="494665"/>
                    </a:cubicBezTo>
                    <a:lnTo>
                      <a:pt x="262360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  <a:effectLst>
                <a:outerShdw blurRad="200025" dist="19050" dir="540000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8" name="Google Shape;138;p2"/>
              <p:cNvGrpSpPr/>
              <p:nvPr/>
            </p:nvGrpSpPr>
            <p:grpSpPr>
              <a:xfrm>
                <a:off x="9568392" y="0"/>
                <a:ext cx="2623607" cy="744219"/>
                <a:chOff x="9568392" y="0"/>
                <a:chExt cx="2623607" cy="744219"/>
              </a:xfrm>
            </p:grpSpPr>
            <p:sp>
              <p:nvSpPr>
                <p:cNvPr id="139" name="Google Shape;139;p2"/>
                <p:cNvSpPr/>
                <p:nvPr/>
              </p:nvSpPr>
              <p:spPr>
                <a:xfrm>
                  <a:off x="9568392" y="0"/>
                  <a:ext cx="1439967" cy="743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967" h="743653" extrusionOk="0">
                      <a:moveTo>
                        <a:pt x="883708" y="527685"/>
                      </a:moveTo>
                      <a:cubicBezTo>
                        <a:pt x="711623" y="679450"/>
                        <a:pt x="413808" y="550545"/>
                        <a:pt x="409998" y="319405"/>
                      </a:cubicBezTo>
                      <a:cubicBezTo>
                        <a:pt x="199177" y="462915"/>
                        <a:pt x="-61173" y="212725"/>
                        <a:pt x="53127" y="0"/>
                      </a:cubicBezTo>
                      <a:lnTo>
                        <a:pt x="43602" y="0"/>
                      </a:lnTo>
                      <a:cubicBezTo>
                        <a:pt x="-107527" y="217805"/>
                        <a:pt x="165523" y="494030"/>
                        <a:pt x="384598" y="344805"/>
                      </a:cubicBezTo>
                      <a:cubicBezTo>
                        <a:pt x="388408" y="576580"/>
                        <a:pt x="686858" y="705485"/>
                        <a:pt x="858308" y="553085"/>
                      </a:cubicBezTo>
                      <a:cubicBezTo>
                        <a:pt x="964352" y="781050"/>
                        <a:pt x="1285663" y="802005"/>
                        <a:pt x="1439967" y="629285"/>
                      </a:cubicBezTo>
                      <a:cubicBezTo>
                        <a:pt x="1278042" y="774065"/>
                        <a:pt x="983402" y="743585"/>
                        <a:pt x="883708" y="52768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" name="Google Shape;140;p2"/>
                <p:cNvSpPr/>
                <p:nvPr/>
              </p:nvSpPr>
              <p:spPr>
                <a:xfrm>
                  <a:off x="12078334" y="471169"/>
                  <a:ext cx="113665" cy="3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65" h="30775" extrusionOk="0">
                      <a:moveTo>
                        <a:pt x="6985" y="0"/>
                      </a:moveTo>
                      <a:cubicBezTo>
                        <a:pt x="5080" y="9525"/>
                        <a:pt x="2540" y="19050"/>
                        <a:pt x="0" y="27940"/>
                      </a:cubicBezTo>
                      <a:cubicBezTo>
                        <a:pt x="37465" y="33020"/>
                        <a:pt x="77470" y="31115"/>
                        <a:pt x="113665" y="23495"/>
                      </a:cubicBezTo>
                      <a:lnTo>
                        <a:pt x="113665" y="2540"/>
                      </a:lnTo>
                      <a:cubicBezTo>
                        <a:pt x="78740" y="7620"/>
                        <a:pt x="41275" y="6985"/>
                        <a:pt x="698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" name="Google Shape;141;p2"/>
                <p:cNvSpPr/>
                <p:nvPr/>
              </p:nvSpPr>
              <p:spPr>
                <a:xfrm>
                  <a:off x="11077575" y="506730"/>
                  <a:ext cx="913765" cy="237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765" h="237489" extrusionOk="0">
                      <a:moveTo>
                        <a:pt x="408940" y="48895"/>
                      </a:moveTo>
                      <a:cubicBezTo>
                        <a:pt x="287020" y="115570"/>
                        <a:pt x="114935" y="92710"/>
                        <a:pt x="15240" y="0"/>
                      </a:cubicBezTo>
                      <a:cubicBezTo>
                        <a:pt x="10795" y="12065"/>
                        <a:pt x="5715" y="23495"/>
                        <a:pt x="0" y="34290"/>
                      </a:cubicBezTo>
                      <a:cubicBezTo>
                        <a:pt x="100965" y="119380"/>
                        <a:pt x="266065" y="138430"/>
                        <a:pt x="383540" y="74295"/>
                      </a:cubicBezTo>
                      <a:cubicBezTo>
                        <a:pt x="490220" y="280035"/>
                        <a:pt x="776605" y="283210"/>
                        <a:pt x="913765" y="128905"/>
                      </a:cubicBezTo>
                      <a:cubicBezTo>
                        <a:pt x="769620" y="256540"/>
                        <a:pt x="509270" y="242570"/>
                        <a:pt x="408940" y="4889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42" name="Google Shape;142;p2"/>
            <p:cNvGrpSpPr/>
            <p:nvPr/>
          </p:nvGrpSpPr>
          <p:grpSpPr>
            <a:xfrm>
              <a:off x="5777388" y="3875504"/>
              <a:ext cx="3366611" cy="1267519"/>
              <a:chOff x="7703184" y="5167339"/>
              <a:chExt cx="4488815" cy="1690025"/>
            </a:xfrm>
          </p:grpSpPr>
          <p:sp>
            <p:nvSpPr>
              <p:cNvPr id="143" name="Google Shape;143;p2"/>
              <p:cNvSpPr/>
              <p:nvPr/>
            </p:nvSpPr>
            <p:spPr>
              <a:xfrm>
                <a:off x="7703184" y="5167339"/>
                <a:ext cx="4488815" cy="1690025"/>
              </a:xfrm>
              <a:custGeom>
                <a:avLst/>
                <a:gdLst/>
                <a:ahLst/>
                <a:cxnLst/>
                <a:rect l="l" t="t" r="r" b="b"/>
                <a:pathLst>
                  <a:path w="4488815" h="1690025" extrusionOk="0">
                    <a:moveTo>
                      <a:pt x="4488815" y="59345"/>
                    </a:moveTo>
                    <a:cubicBezTo>
                      <a:pt x="3748405" y="-122900"/>
                      <a:pt x="2832735" y="127290"/>
                      <a:pt x="2368550" y="635925"/>
                    </a:cubicBezTo>
                    <a:cubicBezTo>
                      <a:pt x="1438275" y="374305"/>
                      <a:pt x="56515" y="886750"/>
                      <a:pt x="0" y="1690025"/>
                    </a:cubicBezTo>
                    <a:lnTo>
                      <a:pt x="4488815" y="1690025"/>
                    </a:lnTo>
                    <a:lnTo>
                      <a:pt x="4488815" y="5934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0" scaled="0"/>
              </a:gradFill>
              <a:ln>
                <a:noFill/>
              </a:ln>
              <a:effectLst>
                <a:outerShdw blurRad="200025" algn="bl" rotWithShape="0">
                  <a:schemeClr val="dk1">
                    <a:alpha val="8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7703184" y="5167339"/>
                <a:ext cx="4488815" cy="1690025"/>
              </a:xfrm>
              <a:custGeom>
                <a:avLst/>
                <a:gdLst/>
                <a:ahLst/>
                <a:cxnLst/>
                <a:rect l="l" t="t" r="r" b="b"/>
                <a:pathLst>
                  <a:path w="4488815" h="1690025" extrusionOk="0">
                    <a:moveTo>
                      <a:pt x="2393950" y="661960"/>
                    </a:moveTo>
                    <a:cubicBezTo>
                      <a:pt x="2853055" y="158405"/>
                      <a:pt x="3752850" y="-91150"/>
                      <a:pt x="4488815" y="79030"/>
                    </a:cubicBezTo>
                    <a:lnTo>
                      <a:pt x="4488815" y="59345"/>
                    </a:lnTo>
                    <a:cubicBezTo>
                      <a:pt x="3748405" y="-122900"/>
                      <a:pt x="2832735" y="127290"/>
                      <a:pt x="2368550" y="635925"/>
                    </a:cubicBezTo>
                    <a:cubicBezTo>
                      <a:pt x="1438275" y="374305"/>
                      <a:pt x="56515" y="886750"/>
                      <a:pt x="0" y="1690025"/>
                    </a:cubicBezTo>
                    <a:lnTo>
                      <a:pt x="27940" y="1690025"/>
                    </a:lnTo>
                    <a:cubicBezTo>
                      <a:pt x="111125" y="901355"/>
                      <a:pt x="1473835" y="402880"/>
                      <a:pt x="2393950" y="66196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" name="Google Shape;145;p2"/>
            <p:cNvGrpSpPr/>
            <p:nvPr/>
          </p:nvGrpSpPr>
          <p:grpSpPr>
            <a:xfrm>
              <a:off x="0" y="3382803"/>
              <a:ext cx="5442585" cy="1760696"/>
              <a:chOff x="0" y="4510404"/>
              <a:chExt cx="7256780" cy="2347595"/>
            </a:xfrm>
          </p:grpSpPr>
          <p:sp>
            <p:nvSpPr>
              <p:cNvPr id="146" name="Google Shape;146;p2"/>
              <p:cNvSpPr/>
              <p:nvPr/>
            </p:nvSpPr>
            <p:spPr>
              <a:xfrm>
                <a:off x="0" y="4510404"/>
                <a:ext cx="7256780" cy="2347595"/>
              </a:xfrm>
              <a:custGeom>
                <a:avLst/>
                <a:gdLst/>
                <a:ahLst/>
                <a:cxnLst/>
                <a:rect l="l" t="t" r="r" b="b"/>
                <a:pathLst>
                  <a:path w="7256780" h="2347595" extrusionOk="0">
                    <a:moveTo>
                      <a:pt x="0" y="2347595"/>
                    </a:moveTo>
                    <a:lnTo>
                      <a:pt x="7256781" y="2347595"/>
                    </a:lnTo>
                    <a:cubicBezTo>
                      <a:pt x="6856731" y="1274445"/>
                      <a:pt x="4357370" y="930275"/>
                      <a:pt x="3213100" y="1530985"/>
                    </a:cubicBezTo>
                    <a:cubicBezTo>
                      <a:pt x="2933700" y="994410"/>
                      <a:pt x="2117090" y="643255"/>
                      <a:pt x="1381760" y="742950"/>
                    </a:cubicBezTo>
                    <a:cubicBezTo>
                      <a:pt x="1073785" y="353695"/>
                      <a:pt x="577215" y="76200"/>
                      <a:pt x="0" y="0"/>
                    </a:cubicBezTo>
                    <a:lnTo>
                      <a:pt x="0" y="234759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0" scaled="0"/>
              </a:gradFill>
              <a:ln>
                <a:noFill/>
              </a:ln>
              <a:effectLst>
                <a:outerShdw blurRad="200025" algn="bl" rotWithShape="0">
                  <a:schemeClr val="dk1">
                    <a:alpha val="8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7" name="Google Shape;147;p2"/>
              <p:cNvGrpSpPr/>
              <p:nvPr/>
            </p:nvGrpSpPr>
            <p:grpSpPr>
              <a:xfrm>
                <a:off x="0" y="4510404"/>
                <a:ext cx="7018018" cy="1983105"/>
                <a:chOff x="0" y="4510404"/>
                <a:chExt cx="7018018" cy="1983105"/>
              </a:xfrm>
            </p:grpSpPr>
            <p:sp>
              <p:nvSpPr>
                <p:cNvPr id="148" name="Google Shape;148;p2"/>
                <p:cNvSpPr/>
                <p:nvPr/>
              </p:nvSpPr>
              <p:spPr>
                <a:xfrm>
                  <a:off x="3221989" y="5747657"/>
                  <a:ext cx="3796029" cy="745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029" h="745852" extrusionOk="0">
                      <a:moveTo>
                        <a:pt x="16510" y="319132"/>
                      </a:moveTo>
                      <a:cubicBezTo>
                        <a:pt x="1007745" y="-201568"/>
                        <a:pt x="3016885" y="-11703"/>
                        <a:pt x="3796030" y="745852"/>
                      </a:cubicBezTo>
                      <a:cubicBezTo>
                        <a:pt x="3038475" y="-30753"/>
                        <a:pt x="1005840" y="-231413"/>
                        <a:pt x="0" y="288652"/>
                      </a:cubicBezTo>
                      <a:cubicBezTo>
                        <a:pt x="5715" y="298812"/>
                        <a:pt x="11430" y="308972"/>
                        <a:pt x="16510" y="319132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" name="Google Shape;149;p2"/>
                <p:cNvSpPr/>
                <p:nvPr/>
              </p:nvSpPr>
              <p:spPr>
                <a:xfrm>
                  <a:off x="1386205" y="5236515"/>
                  <a:ext cx="1631315" cy="538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1315" h="538809" extrusionOk="0">
                      <a:moveTo>
                        <a:pt x="20955" y="42240"/>
                      </a:moveTo>
                      <a:cubicBezTo>
                        <a:pt x="612140" y="-37770"/>
                        <a:pt x="1256665" y="173685"/>
                        <a:pt x="1631315" y="538810"/>
                      </a:cubicBezTo>
                      <a:cubicBezTo>
                        <a:pt x="1261745" y="159080"/>
                        <a:pt x="603885" y="-63805"/>
                        <a:pt x="0" y="16205"/>
                      </a:cubicBezTo>
                      <a:cubicBezTo>
                        <a:pt x="6985" y="24460"/>
                        <a:pt x="13970" y="33350"/>
                        <a:pt x="20955" y="4224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" name="Google Shape;150;p2"/>
                <p:cNvSpPr/>
                <p:nvPr/>
              </p:nvSpPr>
              <p:spPr>
                <a:xfrm>
                  <a:off x="0" y="4510404"/>
                  <a:ext cx="1261110" cy="605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1110" h="605790" extrusionOk="0">
                      <a:moveTo>
                        <a:pt x="0" y="23495"/>
                      </a:moveTo>
                      <a:cubicBezTo>
                        <a:pt x="493395" y="88265"/>
                        <a:pt x="953135" y="302260"/>
                        <a:pt x="1261110" y="605790"/>
                      </a:cubicBezTo>
                      <a:cubicBezTo>
                        <a:pt x="951865" y="288925"/>
                        <a:pt x="507365" y="66675"/>
                        <a:pt x="0" y="0"/>
                      </a:cubicBezTo>
                      <a:lnTo>
                        <a:pt x="0" y="23495"/>
                      </a:ln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51" name="Google Shape;151;p2"/>
            <p:cNvGrpSpPr/>
            <p:nvPr/>
          </p:nvGrpSpPr>
          <p:grpSpPr>
            <a:xfrm>
              <a:off x="0" y="4183570"/>
              <a:ext cx="3340418" cy="959930"/>
              <a:chOff x="0" y="5578093"/>
              <a:chExt cx="4453890" cy="1279906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0" y="5578230"/>
                <a:ext cx="4453890" cy="1279769"/>
              </a:xfrm>
              <a:custGeom>
                <a:avLst/>
                <a:gdLst/>
                <a:ahLst/>
                <a:cxnLst/>
                <a:rect l="l" t="t" r="r" b="b"/>
                <a:pathLst>
                  <a:path w="4453890" h="1279769" extrusionOk="0">
                    <a:moveTo>
                      <a:pt x="0" y="1279770"/>
                    </a:moveTo>
                    <a:lnTo>
                      <a:pt x="4453890" y="1279770"/>
                    </a:lnTo>
                    <a:cubicBezTo>
                      <a:pt x="4258310" y="889245"/>
                      <a:pt x="3446780" y="641595"/>
                      <a:pt x="2842895" y="739385"/>
                    </a:cubicBezTo>
                    <a:cubicBezTo>
                      <a:pt x="2305050" y="179950"/>
                      <a:pt x="982980" y="-121040"/>
                      <a:pt x="0" y="45965"/>
                    </a:cubicBezTo>
                    <a:lnTo>
                      <a:pt x="0" y="127977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0" scaled="0"/>
              </a:gradFill>
              <a:ln>
                <a:noFill/>
              </a:ln>
              <a:effectLst>
                <a:outerShdw blurRad="200025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3" name="Google Shape;153;p2"/>
              <p:cNvGrpSpPr/>
              <p:nvPr/>
            </p:nvGrpSpPr>
            <p:grpSpPr>
              <a:xfrm>
                <a:off x="0" y="5578093"/>
                <a:ext cx="4355464" cy="1142746"/>
                <a:chOff x="0" y="5578093"/>
                <a:chExt cx="4355464" cy="1142746"/>
              </a:xfrm>
            </p:grpSpPr>
            <p:sp>
              <p:nvSpPr>
                <p:cNvPr id="154" name="Google Shape;154;p2"/>
                <p:cNvSpPr/>
                <p:nvPr/>
              </p:nvSpPr>
              <p:spPr>
                <a:xfrm>
                  <a:off x="2843529" y="6296284"/>
                  <a:ext cx="1511935" cy="424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1935" h="424555" extrusionOk="0">
                      <a:moveTo>
                        <a:pt x="24765" y="46731"/>
                      </a:moveTo>
                      <a:cubicBezTo>
                        <a:pt x="539750" y="-36455"/>
                        <a:pt x="1205230" y="131186"/>
                        <a:pt x="1511935" y="424556"/>
                      </a:cubicBezTo>
                      <a:cubicBezTo>
                        <a:pt x="1218565" y="115945"/>
                        <a:pt x="528955" y="-64394"/>
                        <a:pt x="0" y="21331"/>
                      </a:cubicBezTo>
                      <a:cubicBezTo>
                        <a:pt x="8255" y="29586"/>
                        <a:pt x="16510" y="37841"/>
                        <a:pt x="24765" y="46731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" name="Google Shape;155;p2"/>
                <p:cNvSpPr/>
                <p:nvPr/>
              </p:nvSpPr>
              <p:spPr>
                <a:xfrm>
                  <a:off x="0" y="5578093"/>
                  <a:ext cx="2838450" cy="735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450" h="735076" extrusionOk="0">
                      <a:moveTo>
                        <a:pt x="0" y="79757"/>
                      </a:moveTo>
                      <a:cubicBezTo>
                        <a:pt x="965200" y="-84709"/>
                        <a:pt x="2282825" y="194691"/>
                        <a:pt x="2838450" y="735077"/>
                      </a:cubicBezTo>
                      <a:cubicBezTo>
                        <a:pt x="2298065" y="178816"/>
                        <a:pt x="980440" y="-120903"/>
                        <a:pt x="0" y="46102"/>
                      </a:cubicBezTo>
                      <a:lnTo>
                        <a:pt x="0" y="79757"/>
                      </a:ln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56" name="Google Shape;156;p2"/>
            <p:cNvGrpSpPr/>
            <p:nvPr/>
          </p:nvGrpSpPr>
          <p:grpSpPr>
            <a:xfrm rot="-244869">
              <a:off x="1151152" y="4233377"/>
              <a:ext cx="891989" cy="755310"/>
              <a:chOff x="6002813" y="4508500"/>
              <a:chExt cx="1392157" cy="1115297"/>
            </a:xfrm>
          </p:grpSpPr>
          <p:sp>
            <p:nvSpPr>
              <p:cNvPr id="157" name="Google Shape;157;p2"/>
              <p:cNvSpPr/>
              <p:nvPr/>
            </p:nvSpPr>
            <p:spPr>
              <a:xfrm>
                <a:off x="6644640" y="4508500"/>
                <a:ext cx="123951" cy="220345"/>
              </a:xfrm>
              <a:custGeom>
                <a:avLst/>
                <a:gdLst/>
                <a:ahLst/>
                <a:cxnLst/>
                <a:rect l="l" t="t" r="r" b="b"/>
                <a:pathLst>
                  <a:path w="123951" h="220345" extrusionOk="0">
                    <a:moveTo>
                      <a:pt x="0" y="171450"/>
                    </a:moveTo>
                    <a:cubicBezTo>
                      <a:pt x="0" y="171450"/>
                      <a:pt x="62230" y="138430"/>
                      <a:pt x="0" y="43180"/>
                    </a:cubicBezTo>
                    <a:lnTo>
                      <a:pt x="13970" y="0"/>
                    </a:lnTo>
                    <a:lnTo>
                      <a:pt x="69215" y="0"/>
                    </a:lnTo>
                    <a:cubicBezTo>
                      <a:pt x="69215" y="0"/>
                      <a:pt x="127000" y="59690"/>
                      <a:pt x="123825" y="171450"/>
                    </a:cubicBezTo>
                    <a:lnTo>
                      <a:pt x="53975" y="220345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6002813" y="4565664"/>
                <a:ext cx="1392157" cy="1058133"/>
              </a:xfrm>
              <a:custGeom>
                <a:avLst/>
                <a:gdLst/>
                <a:ahLst/>
                <a:cxnLst/>
                <a:rect l="l" t="t" r="r" b="b"/>
                <a:pathLst>
                  <a:path w="1392157" h="1058133" extrusionOk="0">
                    <a:moveTo>
                      <a:pt x="1280636" y="168261"/>
                    </a:moveTo>
                    <a:cubicBezTo>
                      <a:pt x="1074896" y="-99709"/>
                      <a:pt x="798671" y="13321"/>
                      <a:pt x="695801" y="137781"/>
                    </a:cubicBezTo>
                    <a:cubicBezTo>
                      <a:pt x="166846" y="-360059"/>
                      <a:pt x="-255429" y="627366"/>
                      <a:pt x="182086" y="945501"/>
                    </a:cubicBezTo>
                    <a:cubicBezTo>
                      <a:pt x="502126" y="1095361"/>
                      <a:pt x="888842" y="1095996"/>
                      <a:pt x="1209517" y="945501"/>
                    </a:cubicBezTo>
                    <a:cubicBezTo>
                      <a:pt x="1374617" y="838186"/>
                      <a:pt x="1486376" y="436231"/>
                      <a:pt x="1280636" y="1682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5400012" scaled="0"/>
              </a:gradFill>
              <a:ln>
                <a:noFill/>
              </a:ln>
              <a:effectLst>
                <a:outerShdw blurRad="17145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6002952" y="4565589"/>
                <a:ext cx="1243667" cy="913190"/>
              </a:xfrm>
              <a:custGeom>
                <a:avLst/>
                <a:gdLst/>
                <a:ahLst/>
                <a:cxnLst/>
                <a:rect l="l" t="t" r="r" b="b"/>
                <a:pathLst>
                  <a:path w="1243667" h="913190" extrusionOk="0">
                    <a:moveTo>
                      <a:pt x="713443" y="155635"/>
                    </a:moveTo>
                    <a:cubicBezTo>
                      <a:pt x="807423" y="41970"/>
                      <a:pt x="1046818" y="-62170"/>
                      <a:pt x="1243668" y="125155"/>
                    </a:cubicBezTo>
                    <a:cubicBezTo>
                      <a:pt x="1043008" y="-86300"/>
                      <a:pt x="792183" y="20380"/>
                      <a:pt x="695663" y="137855"/>
                    </a:cubicBezTo>
                    <a:cubicBezTo>
                      <a:pt x="183853" y="-344110"/>
                      <a:pt x="-227627" y="565210"/>
                      <a:pt x="141943" y="913190"/>
                    </a:cubicBezTo>
                    <a:cubicBezTo>
                      <a:pt x="-196512" y="552510"/>
                      <a:pt x="209888" y="-318075"/>
                      <a:pt x="713443" y="15563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6069439" y="4660174"/>
                <a:ext cx="1260687" cy="961079"/>
              </a:xfrm>
              <a:custGeom>
                <a:avLst/>
                <a:gdLst/>
                <a:ahLst/>
                <a:cxnLst/>
                <a:rect l="l" t="t" r="r" b="b"/>
                <a:pathLst>
                  <a:path w="1260687" h="961079" extrusionOk="0">
                    <a:moveTo>
                      <a:pt x="1214010" y="320130"/>
                    </a:moveTo>
                    <a:cubicBezTo>
                      <a:pt x="1124475" y="12155"/>
                      <a:pt x="878730" y="-68490"/>
                      <a:pt x="628541" y="69941"/>
                    </a:cubicBezTo>
                    <a:cubicBezTo>
                      <a:pt x="107840" y="-266609"/>
                      <a:pt x="-257285" y="711291"/>
                      <a:pt x="226585" y="887821"/>
                    </a:cubicBezTo>
                    <a:cubicBezTo>
                      <a:pt x="450105" y="990691"/>
                      <a:pt x="628541" y="955130"/>
                      <a:pt x="628541" y="955130"/>
                    </a:cubicBezTo>
                    <a:cubicBezTo>
                      <a:pt x="887620" y="994501"/>
                      <a:pt x="1421020" y="844641"/>
                      <a:pt x="1214010" y="3201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11430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6069865" y="4659500"/>
                <a:ext cx="1101824" cy="819914"/>
              </a:xfrm>
              <a:custGeom>
                <a:avLst/>
                <a:gdLst/>
                <a:ahLst/>
                <a:cxnLst/>
                <a:rect l="l" t="t" r="r" b="b"/>
                <a:pathLst>
                  <a:path w="1101824" h="819914" extrusionOk="0">
                    <a:moveTo>
                      <a:pt x="646529" y="88395"/>
                    </a:moveTo>
                    <a:cubicBezTo>
                      <a:pt x="816075" y="-5585"/>
                      <a:pt x="983715" y="1399"/>
                      <a:pt x="1101825" y="111254"/>
                    </a:cubicBezTo>
                    <a:cubicBezTo>
                      <a:pt x="983079" y="-15746"/>
                      <a:pt x="807185" y="-28446"/>
                      <a:pt x="628750" y="69979"/>
                    </a:cubicBezTo>
                    <a:cubicBezTo>
                      <a:pt x="155675" y="-235455"/>
                      <a:pt x="-188495" y="541149"/>
                      <a:pt x="113764" y="819915"/>
                    </a:cubicBezTo>
                    <a:cubicBezTo>
                      <a:pt x="-156745" y="527815"/>
                      <a:pt x="182980" y="-210691"/>
                      <a:pt x="646529" y="8839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6211213" y="4703298"/>
                <a:ext cx="973658" cy="917119"/>
              </a:xfrm>
              <a:custGeom>
                <a:avLst/>
                <a:gdLst/>
                <a:ahLst/>
                <a:cxnLst/>
                <a:rect l="l" t="t" r="r" b="b"/>
                <a:pathLst>
                  <a:path w="973658" h="917119" extrusionOk="0">
                    <a:moveTo>
                      <a:pt x="486767" y="26181"/>
                    </a:moveTo>
                    <a:cubicBezTo>
                      <a:pt x="218796" y="-90024"/>
                      <a:pt x="-35839" y="195726"/>
                      <a:pt x="4166" y="584346"/>
                    </a:cubicBezTo>
                    <a:cubicBezTo>
                      <a:pt x="44171" y="972967"/>
                      <a:pt x="486767" y="913911"/>
                      <a:pt x="486767" y="913911"/>
                    </a:cubicBezTo>
                    <a:cubicBezTo>
                      <a:pt x="486767" y="913911"/>
                      <a:pt x="929361" y="972967"/>
                      <a:pt x="969367" y="584346"/>
                    </a:cubicBezTo>
                    <a:cubicBezTo>
                      <a:pt x="1010006" y="195726"/>
                      <a:pt x="755371" y="-90024"/>
                      <a:pt x="486767" y="261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5"/>
                  </a:gs>
                  <a:gs pos="5200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128588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6211848" y="4703124"/>
                <a:ext cx="833476" cy="813120"/>
              </a:xfrm>
              <a:custGeom>
                <a:avLst/>
                <a:gdLst/>
                <a:ahLst/>
                <a:cxnLst/>
                <a:rect l="l" t="t" r="r" b="b"/>
                <a:pathLst>
                  <a:path w="833476" h="813120" extrusionOk="0">
                    <a:moveTo>
                      <a:pt x="21946" y="602300"/>
                    </a:moveTo>
                    <a:cubicBezTo>
                      <a:pt x="-18059" y="213680"/>
                      <a:pt x="236576" y="-72070"/>
                      <a:pt x="504546" y="44135"/>
                    </a:cubicBezTo>
                    <a:cubicBezTo>
                      <a:pt x="625832" y="-8570"/>
                      <a:pt x="743941" y="21275"/>
                      <a:pt x="833476" y="105095"/>
                    </a:cubicBezTo>
                    <a:cubicBezTo>
                      <a:pt x="742036" y="7940"/>
                      <a:pt x="615671" y="-30160"/>
                      <a:pt x="486766" y="26355"/>
                    </a:cubicBezTo>
                    <a:cubicBezTo>
                      <a:pt x="218796" y="-89850"/>
                      <a:pt x="-35839" y="195900"/>
                      <a:pt x="4166" y="584520"/>
                    </a:cubicBezTo>
                    <a:cubicBezTo>
                      <a:pt x="14961" y="690565"/>
                      <a:pt x="56236" y="763590"/>
                      <a:pt x="110211" y="813120"/>
                    </a:cubicBezTo>
                    <a:cubicBezTo>
                      <a:pt x="65126" y="764860"/>
                      <a:pt x="31471" y="696915"/>
                      <a:pt x="21946" y="60230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6765290" y="4979821"/>
                <a:ext cx="302259" cy="191715"/>
              </a:xfrm>
              <a:custGeom>
                <a:avLst/>
                <a:gdLst/>
                <a:ahLst/>
                <a:cxnLst/>
                <a:rect l="l" t="t" r="r" b="b"/>
                <a:pathLst>
                  <a:path w="302259" h="191715" extrusionOk="0">
                    <a:moveTo>
                      <a:pt x="302260" y="138430"/>
                    </a:moveTo>
                    <a:cubicBezTo>
                      <a:pt x="302260" y="73660"/>
                      <a:pt x="224155" y="0"/>
                      <a:pt x="224155" y="0"/>
                    </a:cubicBezTo>
                    <a:cubicBezTo>
                      <a:pt x="166370" y="116205"/>
                      <a:pt x="0" y="184785"/>
                      <a:pt x="0" y="184785"/>
                    </a:cubicBezTo>
                    <a:cubicBezTo>
                      <a:pt x="167640" y="214630"/>
                      <a:pt x="302260" y="138430"/>
                      <a:pt x="302260" y="13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6663183" y="5188100"/>
                <a:ext cx="86994" cy="85090"/>
              </a:xfrm>
              <a:custGeom>
                <a:avLst/>
                <a:gdLst/>
                <a:ahLst/>
                <a:cxnLst/>
                <a:rect l="l" t="t" r="r" b="b"/>
                <a:pathLst>
                  <a:path w="86994" h="85090" extrusionOk="0">
                    <a:moveTo>
                      <a:pt x="35560" y="0"/>
                    </a:moveTo>
                    <a:lnTo>
                      <a:pt x="0" y="85090"/>
                    </a:lnTo>
                    <a:lnTo>
                      <a:pt x="86995" y="679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6313804" y="4993791"/>
                <a:ext cx="306070" cy="176015"/>
              </a:xfrm>
              <a:custGeom>
                <a:avLst/>
                <a:gdLst/>
                <a:ahLst/>
                <a:cxnLst/>
                <a:rect l="l" t="t" r="r" b="b"/>
                <a:pathLst>
                  <a:path w="306070" h="176015" extrusionOk="0">
                    <a:moveTo>
                      <a:pt x="306070" y="166370"/>
                    </a:moveTo>
                    <a:cubicBezTo>
                      <a:pt x="140335" y="116840"/>
                      <a:pt x="62230" y="0"/>
                      <a:pt x="62230" y="0"/>
                    </a:cubicBezTo>
                    <a:cubicBezTo>
                      <a:pt x="0" y="57785"/>
                      <a:pt x="0" y="141605"/>
                      <a:pt x="0" y="141605"/>
                    </a:cubicBezTo>
                    <a:cubicBezTo>
                      <a:pt x="103505" y="200025"/>
                      <a:pt x="306070" y="166370"/>
                      <a:pt x="306070" y="166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6261100" y="5238900"/>
                <a:ext cx="874394" cy="274320"/>
              </a:xfrm>
              <a:custGeom>
                <a:avLst/>
                <a:gdLst/>
                <a:ahLst/>
                <a:cxnLst/>
                <a:rect l="l" t="t" r="r" b="b"/>
                <a:pathLst>
                  <a:path w="874394" h="274320" extrusionOk="0">
                    <a:moveTo>
                      <a:pt x="696595" y="71755"/>
                    </a:moveTo>
                    <a:lnTo>
                      <a:pt x="644525" y="146685"/>
                    </a:lnTo>
                    <a:lnTo>
                      <a:pt x="627380" y="89535"/>
                    </a:lnTo>
                    <a:cubicBezTo>
                      <a:pt x="596265" y="95885"/>
                      <a:pt x="565785" y="100965"/>
                      <a:pt x="536575" y="104140"/>
                    </a:cubicBezTo>
                    <a:lnTo>
                      <a:pt x="495300" y="167640"/>
                    </a:lnTo>
                    <a:lnTo>
                      <a:pt x="457835" y="109855"/>
                    </a:lnTo>
                    <a:cubicBezTo>
                      <a:pt x="406400" y="111125"/>
                      <a:pt x="356870" y="108585"/>
                      <a:pt x="311785" y="103505"/>
                    </a:cubicBezTo>
                    <a:lnTo>
                      <a:pt x="254000" y="167640"/>
                    </a:lnTo>
                    <a:lnTo>
                      <a:pt x="219710" y="88900"/>
                    </a:lnTo>
                    <a:cubicBezTo>
                      <a:pt x="85090" y="61595"/>
                      <a:pt x="0" y="18415"/>
                      <a:pt x="0" y="18415"/>
                    </a:cubicBezTo>
                    <a:cubicBezTo>
                      <a:pt x="0" y="18415"/>
                      <a:pt x="64770" y="212090"/>
                      <a:pt x="305435" y="262255"/>
                    </a:cubicBezTo>
                    <a:cubicBezTo>
                      <a:pt x="324485" y="222885"/>
                      <a:pt x="355600" y="169545"/>
                      <a:pt x="359410" y="167005"/>
                    </a:cubicBezTo>
                    <a:cubicBezTo>
                      <a:pt x="359410" y="167005"/>
                      <a:pt x="386715" y="231140"/>
                      <a:pt x="403225" y="273685"/>
                    </a:cubicBezTo>
                    <a:cubicBezTo>
                      <a:pt x="410845" y="273685"/>
                      <a:pt x="417830" y="274320"/>
                      <a:pt x="426085" y="274320"/>
                    </a:cubicBezTo>
                    <a:cubicBezTo>
                      <a:pt x="476885" y="274320"/>
                      <a:pt x="522605" y="267970"/>
                      <a:pt x="563245" y="257810"/>
                    </a:cubicBezTo>
                    <a:cubicBezTo>
                      <a:pt x="567055" y="218440"/>
                      <a:pt x="572770" y="161290"/>
                      <a:pt x="573405" y="158750"/>
                    </a:cubicBezTo>
                    <a:lnTo>
                      <a:pt x="647065" y="227965"/>
                    </a:lnTo>
                    <a:cubicBezTo>
                      <a:pt x="814705" y="149860"/>
                      <a:pt x="874395" y="0"/>
                      <a:pt x="874395" y="0"/>
                    </a:cubicBezTo>
                    <a:cubicBezTo>
                      <a:pt x="813435" y="31115"/>
                      <a:pt x="754380" y="54610"/>
                      <a:pt x="696595" y="71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" name="Google Shape;168;p2"/>
            <p:cNvGrpSpPr/>
            <p:nvPr/>
          </p:nvGrpSpPr>
          <p:grpSpPr>
            <a:xfrm rot="183839">
              <a:off x="7195418" y="3941605"/>
              <a:ext cx="794387" cy="672526"/>
              <a:chOff x="6002813" y="4508500"/>
              <a:chExt cx="1392157" cy="1115297"/>
            </a:xfrm>
          </p:grpSpPr>
          <p:sp>
            <p:nvSpPr>
              <p:cNvPr id="169" name="Google Shape;169;p2"/>
              <p:cNvSpPr/>
              <p:nvPr/>
            </p:nvSpPr>
            <p:spPr>
              <a:xfrm>
                <a:off x="6644640" y="4508500"/>
                <a:ext cx="123951" cy="220345"/>
              </a:xfrm>
              <a:custGeom>
                <a:avLst/>
                <a:gdLst/>
                <a:ahLst/>
                <a:cxnLst/>
                <a:rect l="l" t="t" r="r" b="b"/>
                <a:pathLst>
                  <a:path w="123951" h="220345" extrusionOk="0">
                    <a:moveTo>
                      <a:pt x="0" y="171450"/>
                    </a:moveTo>
                    <a:cubicBezTo>
                      <a:pt x="0" y="171450"/>
                      <a:pt x="62230" y="138430"/>
                      <a:pt x="0" y="43180"/>
                    </a:cubicBezTo>
                    <a:lnTo>
                      <a:pt x="13970" y="0"/>
                    </a:lnTo>
                    <a:lnTo>
                      <a:pt x="69215" y="0"/>
                    </a:lnTo>
                    <a:cubicBezTo>
                      <a:pt x="69215" y="0"/>
                      <a:pt x="127000" y="59690"/>
                      <a:pt x="123825" y="171450"/>
                    </a:cubicBezTo>
                    <a:lnTo>
                      <a:pt x="53975" y="220345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6002813" y="4565664"/>
                <a:ext cx="1392157" cy="1058133"/>
              </a:xfrm>
              <a:custGeom>
                <a:avLst/>
                <a:gdLst/>
                <a:ahLst/>
                <a:cxnLst/>
                <a:rect l="l" t="t" r="r" b="b"/>
                <a:pathLst>
                  <a:path w="1392157" h="1058133" extrusionOk="0">
                    <a:moveTo>
                      <a:pt x="1280636" y="168261"/>
                    </a:moveTo>
                    <a:cubicBezTo>
                      <a:pt x="1074896" y="-99709"/>
                      <a:pt x="798671" y="13321"/>
                      <a:pt x="695801" y="137781"/>
                    </a:cubicBezTo>
                    <a:cubicBezTo>
                      <a:pt x="166846" y="-360059"/>
                      <a:pt x="-255429" y="627366"/>
                      <a:pt x="182086" y="945501"/>
                    </a:cubicBezTo>
                    <a:cubicBezTo>
                      <a:pt x="502126" y="1095361"/>
                      <a:pt x="888842" y="1095996"/>
                      <a:pt x="1209517" y="945501"/>
                    </a:cubicBezTo>
                    <a:cubicBezTo>
                      <a:pt x="1374617" y="838186"/>
                      <a:pt x="1486376" y="436231"/>
                      <a:pt x="1280636" y="1682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5400012" scaled="0"/>
              </a:gradFill>
              <a:ln>
                <a:noFill/>
              </a:ln>
              <a:effectLst>
                <a:outerShdw blurRad="17145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6002952" y="4565589"/>
                <a:ext cx="1243667" cy="913190"/>
              </a:xfrm>
              <a:custGeom>
                <a:avLst/>
                <a:gdLst/>
                <a:ahLst/>
                <a:cxnLst/>
                <a:rect l="l" t="t" r="r" b="b"/>
                <a:pathLst>
                  <a:path w="1243667" h="913190" extrusionOk="0">
                    <a:moveTo>
                      <a:pt x="713443" y="155635"/>
                    </a:moveTo>
                    <a:cubicBezTo>
                      <a:pt x="807423" y="41970"/>
                      <a:pt x="1046818" y="-62170"/>
                      <a:pt x="1243668" y="125155"/>
                    </a:cubicBezTo>
                    <a:cubicBezTo>
                      <a:pt x="1043008" y="-86300"/>
                      <a:pt x="792183" y="20380"/>
                      <a:pt x="695663" y="137855"/>
                    </a:cubicBezTo>
                    <a:cubicBezTo>
                      <a:pt x="183853" y="-344110"/>
                      <a:pt x="-227627" y="565210"/>
                      <a:pt x="141943" y="913190"/>
                    </a:cubicBezTo>
                    <a:cubicBezTo>
                      <a:pt x="-196512" y="552510"/>
                      <a:pt x="209888" y="-318075"/>
                      <a:pt x="713443" y="15563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6069439" y="4660174"/>
                <a:ext cx="1260687" cy="961079"/>
              </a:xfrm>
              <a:custGeom>
                <a:avLst/>
                <a:gdLst/>
                <a:ahLst/>
                <a:cxnLst/>
                <a:rect l="l" t="t" r="r" b="b"/>
                <a:pathLst>
                  <a:path w="1260687" h="961079" extrusionOk="0">
                    <a:moveTo>
                      <a:pt x="1214010" y="320130"/>
                    </a:moveTo>
                    <a:cubicBezTo>
                      <a:pt x="1124475" y="12155"/>
                      <a:pt x="878730" y="-68490"/>
                      <a:pt x="628541" y="69941"/>
                    </a:cubicBezTo>
                    <a:cubicBezTo>
                      <a:pt x="107840" y="-266609"/>
                      <a:pt x="-257285" y="711291"/>
                      <a:pt x="226585" y="887821"/>
                    </a:cubicBezTo>
                    <a:cubicBezTo>
                      <a:pt x="450105" y="990691"/>
                      <a:pt x="628541" y="955130"/>
                      <a:pt x="628541" y="955130"/>
                    </a:cubicBezTo>
                    <a:cubicBezTo>
                      <a:pt x="887620" y="994501"/>
                      <a:pt x="1421020" y="844641"/>
                      <a:pt x="1214010" y="3201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11430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6069865" y="4659500"/>
                <a:ext cx="1101824" cy="819914"/>
              </a:xfrm>
              <a:custGeom>
                <a:avLst/>
                <a:gdLst/>
                <a:ahLst/>
                <a:cxnLst/>
                <a:rect l="l" t="t" r="r" b="b"/>
                <a:pathLst>
                  <a:path w="1101824" h="819914" extrusionOk="0">
                    <a:moveTo>
                      <a:pt x="646529" y="88395"/>
                    </a:moveTo>
                    <a:cubicBezTo>
                      <a:pt x="816075" y="-5585"/>
                      <a:pt x="983715" y="1399"/>
                      <a:pt x="1101825" y="111254"/>
                    </a:cubicBezTo>
                    <a:cubicBezTo>
                      <a:pt x="983079" y="-15746"/>
                      <a:pt x="807185" y="-28446"/>
                      <a:pt x="628750" y="69979"/>
                    </a:cubicBezTo>
                    <a:cubicBezTo>
                      <a:pt x="155675" y="-235455"/>
                      <a:pt x="-188495" y="541149"/>
                      <a:pt x="113764" y="819915"/>
                    </a:cubicBezTo>
                    <a:cubicBezTo>
                      <a:pt x="-156745" y="527815"/>
                      <a:pt x="182980" y="-210691"/>
                      <a:pt x="646529" y="8839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6211213" y="4703298"/>
                <a:ext cx="973658" cy="917119"/>
              </a:xfrm>
              <a:custGeom>
                <a:avLst/>
                <a:gdLst/>
                <a:ahLst/>
                <a:cxnLst/>
                <a:rect l="l" t="t" r="r" b="b"/>
                <a:pathLst>
                  <a:path w="973658" h="917119" extrusionOk="0">
                    <a:moveTo>
                      <a:pt x="486767" y="26181"/>
                    </a:moveTo>
                    <a:cubicBezTo>
                      <a:pt x="218796" y="-90024"/>
                      <a:pt x="-35839" y="195726"/>
                      <a:pt x="4166" y="584346"/>
                    </a:cubicBezTo>
                    <a:cubicBezTo>
                      <a:pt x="44171" y="972967"/>
                      <a:pt x="486767" y="913911"/>
                      <a:pt x="486767" y="913911"/>
                    </a:cubicBezTo>
                    <a:cubicBezTo>
                      <a:pt x="486767" y="913911"/>
                      <a:pt x="929361" y="972967"/>
                      <a:pt x="969367" y="584346"/>
                    </a:cubicBezTo>
                    <a:cubicBezTo>
                      <a:pt x="1010006" y="195726"/>
                      <a:pt x="755371" y="-90024"/>
                      <a:pt x="486767" y="261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5"/>
                  </a:gs>
                  <a:gs pos="5200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128588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6211848" y="4703124"/>
                <a:ext cx="833476" cy="813120"/>
              </a:xfrm>
              <a:custGeom>
                <a:avLst/>
                <a:gdLst/>
                <a:ahLst/>
                <a:cxnLst/>
                <a:rect l="l" t="t" r="r" b="b"/>
                <a:pathLst>
                  <a:path w="833476" h="813120" extrusionOk="0">
                    <a:moveTo>
                      <a:pt x="21946" y="602300"/>
                    </a:moveTo>
                    <a:cubicBezTo>
                      <a:pt x="-18059" y="213680"/>
                      <a:pt x="236576" y="-72070"/>
                      <a:pt x="504546" y="44135"/>
                    </a:cubicBezTo>
                    <a:cubicBezTo>
                      <a:pt x="625832" y="-8570"/>
                      <a:pt x="743941" y="21275"/>
                      <a:pt x="833476" y="105095"/>
                    </a:cubicBezTo>
                    <a:cubicBezTo>
                      <a:pt x="742036" y="7940"/>
                      <a:pt x="615671" y="-30160"/>
                      <a:pt x="486766" y="26355"/>
                    </a:cubicBezTo>
                    <a:cubicBezTo>
                      <a:pt x="218796" y="-89850"/>
                      <a:pt x="-35839" y="195900"/>
                      <a:pt x="4166" y="584520"/>
                    </a:cubicBezTo>
                    <a:cubicBezTo>
                      <a:pt x="14961" y="690565"/>
                      <a:pt x="56236" y="763590"/>
                      <a:pt x="110211" y="813120"/>
                    </a:cubicBezTo>
                    <a:cubicBezTo>
                      <a:pt x="65126" y="764860"/>
                      <a:pt x="31471" y="696915"/>
                      <a:pt x="21946" y="60230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6765290" y="4979821"/>
                <a:ext cx="302259" cy="191715"/>
              </a:xfrm>
              <a:custGeom>
                <a:avLst/>
                <a:gdLst/>
                <a:ahLst/>
                <a:cxnLst/>
                <a:rect l="l" t="t" r="r" b="b"/>
                <a:pathLst>
                  <a:path w="302259" h="191715" extrusionOk="0">
                    <a:moveTo>
                      <a:pt x="302260" y="138430"/>
                    </a:moveTo>
                    <a:cubicBezTo>
                      <a:pt x="302260" y="73660"/>
                      <a:pt x="224155" y="0"/>
                      <a:pt x="224155" y="0"/>
                    </a:cubicBezTo>
                    <a:cubicBezTo>
                      <a:pt x="166370" y="116205"/>
                      <a:pt x="0" y="184785"/>
                      <a:pt x="0" y="184785"/>
                    </a:cubicBezTo>
                    <a:cubicBezTo>
                      <a:pt x="167640" y="214630"/>
                      <a:pt x="302260" y="138430"/>
                      <a:pt x="302260" y="13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6663183" y="5188100"/>
                <a:ext cx="86994" cy="85090"/>
              </a:xfrm>
              <a:custGeom>
                <a:avLst/>
                <a:gdLst/>
                <a:ahLst/>
                <a:cxnLst/>
                <a:rect l="l" t="t" r="r" b="b"/>
                <a:pathLst>
                  <a:path w="86994" h="85090" extrusionOk="0">
                    <a:moveTo>
                      <a:pt x="35560" y="0"/>
                    </a:moveTo>
                    <a:lnTo>
                      <a:pt x="0" y="85090"/>
                    </a:lnTo>
                    <a:lnTo>
                      <a:pt x="86995" y="679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6313804" y="4993791"/>
                <a:ext cx="306070" cy="176015"/>
              </a:xfrm>
              <a:custGeom>
                <a:avLst/>
                <a:gdLst/>
                <a:ahLst/>
                <a:cxnLst/>
                <a:rect l="l" t="t" r="r" b="b"/>
                <a:pathLst>
                  <a:path w="306070" h="176015" extrusionOk="0">
                    <a:moveTo>
                      <a:pt x="306070" y="166370"/>
                    </a:moveTo>
                    <a:cubicBezTo>
                      <a:pt x="140335" y="116840"/>
                      <a:pt x="62230" y="0"/>
                      <a:pt x="62230" y="0"/>
                    </a:cubicBezTo>
                    <a:cubicBezTo>
                      <a:pt x="0" y="57785"/>
                      <a:pt x="0" y="141605"/>
                      <a:pt x="0" y="141605"/>
                    </a:cubicBezTo>
                    <a:cubicBezTo>
                      <a:pt x="103505" y="200025"/>
                      <a:pt x="306070" y="166370"/>
                      <a:pt x="306070" y="166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6261100" y="5238900"/>
                <a:ext cx="874394" cy="274320"/>
              </a:xfrm>
              <a:custGeom>
                <a:avLst/>
                <a:gdLst/>
                <a:ahLst/>
                <a:cxnLst/>
                <a:rect l="l" t="t" r="r" b="b"/>
                <a:pathLst>
                  <a:path w="874394" h="274320" extrusionOk="0">
                    <a:moveTo>
                      <a:pt x="696595" y="71755"/>
                    </a:moveTo>
                    <a:lnTo>
                      <a:pt x="644525" y="146685"/>
                    </a:lnTo>
                    <a:lnTo>
                      <a:pt x="627380" y="89535"/>
                    </a:lnTo>
                    <a:cubicBezTo>
                      <a:pt x="596265" y="95885"/>
                      <a:pt x="565785" y="100965"/>
                      <a:pt x="536575" y="104140"/>
                    </a:cubicBezTo>
                    <a:lnTo>
                      <a:pt x="495300" y="167640"/>
                    </a:lnTo>
                    <a:lnTo>
                      <a:pt x="457835" y="109855"/>
                    </a:lnTo>
                    <a:cubicBezTo>
                      <a:pt x="406400" y="111125"/>
                      <a:pt x="356870" y="108585"/>
                      <a:pt x="311785" y="103505"/>
                    </a:cubicBezTo>
                    <a:lnTo>
                      <a:pt x="254000" y="167640"/>
                    </a:lnTo>
                    <a:lnTo>
                      <a:pt x="219710" y="88900"/>
                    </a:lnTo>
                    <a:cubicBezTo>
                      <a:pt x="85090" y="61595"/>
                      <a:pt x="0" y="18415"/>
                      <a:pt x="0" y="18415"/>
                    </a:cubicBezTo>
                    <a:cubicBezTo>
                      <a:pt x="0" y="18415"/>
                      <a:pt x="64770" y="212090"/>
                      <a:pt x="305435" y="262255"/>
                    </a:cubicBezTo>
                    <a:cubicBezTo>
                      <a:pt x="324485" y="222885"/>
                      <a:pt x="355600" y="169545"/>
                      <a:pt x="359410" y="167005"/>
                    </a:cubicBezTo>
                    <a:cubicBezTo>
                      <a:pt x="359410" y="167005"/>
                      <a:pt x="386715" y="231140"/>
                      <a:pt x="403225" y="273685"/>
                    </a:cubicBezTo>
                    <a:cubicBezTo>
                      <a:pt x="410845" y="273685"/>
                      <a:pt x="417830" y="274320"/>
                      <a:pt x="426085" y="274320"/>
                    </a:cubicBezTo>
                    <a:cubicBezTo>
                      <a:pt x="476885" y="274320"/>
                      <a:pt x="522605" y="267970"/>
                      <a:pt x="563245" y="257810"/>
                    </a:cubicBezTo>
                    <a:cubicBezTo>
                      <a:pt x="567055" y="218440"/>
                      <a:pt x="572770" y="161290"/>
                      <a:pt x="573405" y="158750"/>
                    </a:cubicBezTo>
                    <a:lnTo>
                      <a:pt x="647065" y="227965"/>
                    </a:lnTo>
                    <a:cubicBezTo>
                      <a:pt x="814705" y="149860"/>
                      <a:pt x="874395" y="0"/>
                      <a:pt x="874395" y="0"/>
                    </a:cubicBezTo>
                    <a:cubicBezTo>
                      <a:pt x="813435" y="31115"/>
                      <a:pt x="754380" y="54610"/>
                      <a:pt x="696595" y="71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" name="Google Shape;180;p2"/>
            <p:cNvGrpSpPr/>
            <p:nvPr/>
          </p:nvGrpSpPr>
          <p:grpSpPr>
            <a:xfrm>
              <a:off x="4086700" y="4187190"/>
              <a:ext cx="5057775" cy="956309"/>
              <a:chOff x="5448934" y="5582920"/>
              <a:chExt cx="6743700" cy="1275079"/>
            </a:xfrm>
          </p:grpSpPr>
          <p:sp>
            <p:nvSpPr>
              <p:cNvPr id="181" name="Google Shape;181;p2"/>
              <p:cNvSpPr/>
              <p:nvPr/>
            </p:nvSpPr>
            <p:spPr>
              <a:xfrm>
                <a:off x="5448934" y="5582920"/>
                <a:ext cx="6743065" cy="1275079"/>
              </a:xfrm>
              <a:custGeom>
                <a:avLst/>
                <a:gdLst/>
                <a:ahLst/>
                <a:cxnLst/>
                <a:rect l="l" t="t" r="r" b="b"/>
                <a:pathLst>
                  <a:path w="6743065" h="1275079" extrusionOk="0">
                    <a:moveTo>
                      <a:pt x="6743065" y="0"/>
                    </a:moveTo>
                    <a:cubicBezTo>
                      <a:pt x="6000750" y="33020"/>
                      <a:pt x="5338446" y="236855"/>
                      <a:pt x="4867275" y="545465"/>
                    </a:cubicBezTo>
                    <a:cubicBezTo>
                      <a:pt x="4338321" y="453390"/>
                      <a:pt x="3627121" y="601980"/>
                      <a:pt x="3312160" y="892175"/>
                    </a:cubicBezTo>
                    <a:cubicBezTo>
                      <a:pt x="2331721" y="533400"/>
                      <a:pt x="737870" y="688975"/>
                      <a:pt x="0" y="1275080"/>
                    </a:cubicBezTo>
                    <a:lnTo>
                      <a:pt x="6743065" y="1275080"/>
                    </a:lnTo>
                    <a:lnTo>
                      <a:pt x="674306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0" scaled="0"/>
              </a:gradFill>
              <a:ln>
                <a:noFill/>
              </a:ln>
              <a:effectLst>
                <a:outerShdw blurRad="200025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5449570" y="5582920"/>
                <a:ext cx="6743064" cy="1275079"/>
              </a:xfrm>
              <a:custGeom>
                <a:avLst/>
                <a:gdLst/>
                <a:ahLst/>
                <a:cxnLst/>
                <a:rect l="l" t="t" r="r" b="b"/>
                <a:pathLst>
                  <a:path w="6743064" h="1275079" extrusionOk="0">
                    <a:moveTo>
                      <a:pt x="3337560" y="917575"/>
                    </a:moveTo>
                    <a:cubicBezTo>
                      <a:pt x="3652520" y="627380"/>
                      <a:pt x="4363085" y="478790"/>
                      <a:pt x="4892675" y="570865"/>
                    </a:cubicBezTo>
                    <a:cubicBezTo>
                      <a:pt x="5358130" y="265430"/>
                      <a:pt x="6010910" y="63500"/>
                      <a:pt x="6743065" y="26670"/>
                    </a:cubicBezTo>
                    <a:lnTo>
                      <a:pt x="6743065" y="0"/>
                    </a:lnTo>
                    <a:cubicBezTo>
                      <a:pt x="6000750" y="33020"/>
                      <a:pt x="5338445" y="236855"/>
                      <a:pt x="4867275" y="545465"/>
                    </a:cubicBezTo>
                    <a:cubicBezTo>
                      <a:pt x="4338320" y="453390"/>
                      <a:pt x="3627120" y="601980"/>
                      <a:pt x="3312160" y="892175"/>
                    </a:cubicBezTo>
                    <a:cubicBezTo>
                      <a:pt x="2331720" y="533400"/>
                      <a:pt x="737870" y="688975"/>
                      <a:pt x="0" y="1275080"/>
                    </a:cubicBezTo>
                    <a:lnTo>
                      <a:pt x="58420" y="1275080"/>
                    </a:lnTo>
                    <a:cubicBezTo>
                      <a:pt x="809625" y="709295"/>
                      <a:pt x="2371090" y="563880"/>
                      <a:pt x="3337560" y="91757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  <a:effectLst>
                <a:outerShdw blurRad="200025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3" name="Google Shape;183;p2"/>
            <p:cNvGrpSpPr/>
            <p:nvPr/>
          </p:nvGrpSpPr>
          <p:grpSpPr>
            <a:xfrm>
              <a:off x="0" y="4728508"/>
              <a:ext cx="5134451" cy="414992"/>
              <a:chOff x="0" y="6304677"/>
              <a:chExt cx="6845934" cy="553322"/>
            </a:xfrm>
          </p:grpSpPr>
          <p:sp>
            <p:nvSpPr>
              <p:cNvPr id="184" name="Google Shape;184;p2"/>
              <p:cNvSpPr/>
              <p:nvPr/>
            </p:nvSpPr>
            <p:spPr>
              <a:xfrm>
                <a:off x="0" y="6304876"/>
                <a:ext cx="6845934" cy="553123"/>
              </a:xfrm>
              <a:custGeom>
                <a:avLst/>
                <a:gdLst/>
                <a:ahLst/>
                <a:cxnLst/>
                <a:rect l="l" t="t" r="r" b="b"/>
                <a:pathLst>
                  <a:path w="6845934" h="553123" extrusionOk="0">
                    <a:moveTo>
                      <a:pt x="0" y="553123"/>
                    </a:moveTo>
                    <a:lnTo>
                      <a:pt x="6845935" y="553123"/>
                    </a:lnTo>
                    <a:cubicBezTo>
                      <a:pt x="6209665" y="-132677"/>
                      <a:pt x="4060190" y="-172682"/>
                      <a:pt x="3308985" y="434379"/>
                    </a:cubicBezTo>
                    <a:cubicBezTo>
                      <a:pt x="2988945" y="271818"/>
                      <a:pt x="2410460" y="235623"/>
                      <a:pt x="2032635" y="341033"/>
                    </a:cubicBezTo>
                    <a:cubicBezTo>
                      <a:pt x="1687195" y="-62827"/>
                      <a:pt x="470535" y="-109182"/>
                      <a:pt x="0" y="208318"/>
                    </a:cubicBezTo>
                    <a:lnTo>
                      <a:pt x="0" y="55312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200025" algn="bl" rotWithShape="0">
                  <a:srgbClr val="000000">
                    <a:alpha val="6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5" name="Google Shape;185;p2"/>
              <p:cNvGrpSpPr/>
              <p:nvPr/>
            </p:nvGrpSpPr>
            <p:grpSpPr>
              <a:xfrm>
                <a:off x="0" y="6304677"/>
                <a:ext cx="6835140" cy="542527"/>
                <a:chOff x="0" y="6304677"/>
                <a:chExt cx="6835140" cy="542527"/>
              </a:xfrm>
            </p:grpSpPr>
            <p:sp>
              <p:nvSpPr>
                <p:cNvPr id="186" name="Google Shape;186;p2"/>
                <p:cNvSpPr/>
                <p:nvPr/>
              </p:nvSpPr>
              <p:spPr>
                <a:xfrm>
                  <a:off x="2033270" y="6312109"/>
                  <a:ext cx="4801870" cy="535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1870" h="535095" extrusionOk="0">
                      <a:moveTo>
                        <a:pt x="24130" y="359200"/>
                      </a:moveTo>
                      <a:cubicBezTo>
                        <a:pt x="401955" y="253790"/>
                        <a:pt x="980440" y="289350"/>
                        <a:pt x="1300480" y="452545"/>
                      </a:cubicBezTo>
                      <a:cubicBezTo>
                        <a:pt x="2038350" y="-143720"/>
                        <a:pt x="4124960" y="-115780"/>
                        <a:pt x="4801870" y="535096"/>
                      </a:cubicBezTo>
                      <a:cubicBezTo>
                        <a:pt x="4152900" y="-139910"/>
                        <a:pt x="2022475" y="-176740"/>
                        <a:pt x="1275080" y="427145"/>
                      </a:cubicBezTo>
                      <a:cubicBezTo>
                        <a:pt x="955675" y="264585"/>
                        <a:pt x="378460" y="228390"/>
                        <a:pt x="0" y="333800"/>
                      </a:cubicBezTo>
                      <a:cubicBezTo>
                        <a:pt x="8890" y="342055"/>
                        <a:pt x="16510" y="350310"/>
                        <a:pt x="24130" y="35920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" name="Google Shape;187;p2"/>
                <p:cNvSpPr/>
                <p:nvPr/>
              </p:nvSpPr>
              <p:spPr>
                <a:xfrm>
                  <a:off x="0" y="6304677"/>
                  <a:ext cx="2018029" cy="325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8029" h="325357" extrusionOk="0">
                      <a:moveTo>
                        <a:pt x="0" y="254873"/>
                      </a:moveTo>
                      <a:cubicBezTo>
                        <a:pt x="454025" y="-51832"/>
                        <a:pt x="1628140" y="-40403"/>
                        <a:pt x="2018030" y="325357"/>
                      </a:cubicBezTo>
                      <a:cubicBezTo>
                        <a:pt x="1654810" y="-63898"/>
                        <a:pt x="464185" y="-105173"/>
                        <a:pt x="0" y="208517"/>
                      </a:cubicBezTo>
                      <a:lnTo>
                        <a:pt x="0" y="254873"/>
                      </a:ln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88" name="Google Shape;188;p2"/>
            <p:cNvGrpSpPr/>
            <p:nvPr/>
          </p:nvGrpSpPr>
          <p:grpSpPr>
            <a:xfrm>
              <a:off x="7177563" y="4487227"/>
              <a:ext cx="1966436" cy="656272"/>
              <a:chOff x="9570084" y="5982970"/>
              <a:chExt cx="2621915" cy="875029"/>
            </a:xfrm>
          </p:grpSpPr>
          <p:sp>
            <p:nvSpPr>
              <p:cNvPr id="189" name="Google Shape;189;p2"/>
              <p:cNvSpPr/>
              <p:nvPr/>
            </p:nvSpPr>
            <p:spPr>
              <a:xfrm>
                <a:off x="9570084" y="5982970"/>
                <a:ext cx="2621915" cy="875029"/>
              </a:xfrm>
              <a:custGeom>
                <a:avLst/>
                <a:gdLst/>
                <a:ahLst/>
                <a:cxnLst/>
                <a:rect l="l" t="t" r="r" b="b"/>
                <a:pathLst>
                  <a:path w="2621915" h="875029" extrusionOk="0">
                    <a:moveTo>
                      <a:pt x="1299210" y="472440"/>
                    </a:moveTo>
                    <a:cubicBezTo>
                      <a:pt x="835025" y="353695"/>
                      <a:pt x="257810" y="532130"/>
                      <a:pt x="0" y="875030"/>
                    </a:cubicBezTo>
                    <a:lnTo>
                      <a:pt x="2621915" y="875030"/>
                    </a:lnTo>
                    <a:lnTo>
                      <a:pt x="2621915" y="0"/>
                    </a:lnTo>
                    <a:cubicBezTo>
                      <a:pt x="2083435" y="80645"/>
                      <a:pt x="1621155" y="249555"/>
                      <a:pt x="1299210" y="47244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200025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9570084" y="5982970"/>
                <a:ext cx="2621915" cy="875029"/>
              </a:xfrm>
              <a:custGeom>
                <a:avLst/>
                <a:gdLst/>
                <a:ahLst/>
                <a:cxnLst/>
                <a:rect l="l" t="t" r="r" b="b"/>
                <a:pathLst>
                  <a:path w="2621915" h="875029" extrusionOk="0">
                    <a:moveTo>
                      <a:pt x="1324610" y="497840"/>
                    </a:moveTo>
                    <a:cubicBezTo>
                      <a:pt x="1641475" y="278130"/>
                      <a:pt x="2094865" y="111760"/>
                      <a:pt x="2621915" y="29210"/>
                    </a:cubicBezTo>
                    <a:lnTo>
                      <a:pt x="2621915" y="0"/>
                    </a:lnTo>
                    <a:cubicBezTo>
                      <a:pt x="2083435" y="81280"/>
                      <a:pt x="1621155" y="249555"/>
                      <a:pt x="1299210" y="472440"/>
                    </a:cubicBezTo>
                    <a:cubicBezTo>
                      <a:pt x="835025" y="353695"/>
                      <a:pt x="257810" y="532130"/>
                      <a:pt x="0" y="875030"/>
                    </a:cubicBezTo>
                    <a:lnTo>
                      <a:pt x="45085" y="875030"/>
                    </a:lnTo>
                    <a:cubicBezTo>
                      <a:pt x="311785" y="548640"/>
                      <a:pt x="871855" y="382270"/>
                      <a:pt x="1324610" y="49784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2"/>
            <p:cNvGrpSpPr/>
            <p:nvPr/>
          </p:nvGrpSpPr>
          <p:grpSpPr>
            <a:xfrm>
              <a:off x="412774" y="425444"/>
              <a:ext cx="320992" cy="323373"/>
              <a:chOff x="3070860" y="2168525"/>
              <a:chExt cx="427989" cy="431164"/>
            </a:xfrm>
          </p:grpSpPr>
          <p:sp>
            <p:nvSpPr>
              <p:cNvPr id="192" name="Google Shape;192;p2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avLst/>
                <a:gdLst/>
                <a:ahLst/>
                <a:cxnLst/>
                <a:rect l="l" t="t" r="r" b="b"/>
                <a:pathLst>
                  <a:path w="427989" h="431164" extrusionOk="0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dist="19050" dir="5400000" algn="bl" rotWithShape="0">
                  <a:srgbClr val="000000">
                    <a:alpha val="6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3" name="Google Shape;193;p2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194" name="Google Shape;194;p2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34" h="15875" extrusionOk="0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" name="Google Shape;195;p2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85" h="186689" extrusionOk="0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96" name="Google Shape;196;p2"/>
            <p:cNvGrpSpPr/>
            <p:nvPr/>
          </p:nvGrpSpPr>
          <p:grpSpPr>
            <a:xfrm>
              <a:off x="412764" y="829060"/>
              <a:ext cx="1856899" cy="700363"/>
              <a:chOff x="8135619" y="1859546"/>
              <a:chExt cx="2475865" cy="933818"/>
            </a:xfrm>
          </p:grpSpPr>
          <p:sp>
            <p:nvSpPr>
              <p:cNvPr id="197" name="Google Shape;197;p2"/>
              <p:cNvSpPr/>
              <p:nvPr/>
            </p:nvSpPr>
            <p:spPr>
              <a:xfrm>
                <a:off x="8135619" y="1859546"/>
                <a:ext cx="2475865" cy="933183"/>
              </a:xfrm>
              <a:custGeom>
                <a:avLst/>
                <a:gdLst/>
                <a:ahLst/>
                <a:cxnLst/>
                <a:rect l="l" t="t" r="r" b="b"/>
                <a:pathLst>
                  <a:path w="2475865" h="933183" extrusionOk="0">
                    <a:moveTo>
                      <a:pt x="247650" y="255004"/>
                    </a:moveTo>
                    <a:cubicBezTo>
                      <a:pt x="482600" y="161659"/>
                      <a:pt x="681355" y="199759"/>
                      <a:pt x="681355" y="199759"/>
                    </a:cubicBezTo>
                    <a:cubicBezTo>
                      <a:pt x="681355" y="199759"/>
                      <a:pt x="721995" y="334379"/>
                      <a:pt x="875665" y="488684"/>
                    </a:cubicBezTo>
                    <a:cubicBezTo>
                      <a:pt x="1003936" y="616954"/>
                      <a:pt x="1073150" y="619494"/>
                      <a:pt x="1105536" y="606159"/>
                    </a:cubicBezTo>
                    <a:cubicBezTo>
                      <a:pt x="1096646" y="568694"/>
                      <a:pt x="1060450" y="469634"/>
                      <a:pt x="1060450" y="469634"/>
                    </a:cubicBezTo>
                    <a:lnTo>
                      <a:pt x="1130300" y="492494"/>
                    </a:lnTo>
                    <a:lnTo>
                      <a:pt x="1237615" y="463284"/>
                    </a:lnTo>
                    <a:lnTo>
                      <a:pt x="1273811" y="399784"/>
                    </a:lnTo>
                    <a:cubicBezTo>
                      <a:pt x="1273811" y="399784"/>
                      <a:pt x="1312546" y="518529"/>
                      <a:pt x="1322071" y="533769"/>
                    </a:cubicBezTo>
                    <a:cubicBezTo>
                      <a:pt x="1370330" y="492494"/>
                      <a:pt x="1428115" y="432804"/>
                      <a:pt x="1477646" y="350889"/>
                    </a:cubicBezTo>
                    <a:cubicBezTo>
                      <a:pt x="1562100" y="210554"/>
                      <a:pt x="1527811" y="89269"/>
                      <a:pt x="1527811" y="89269"/>
                    </a:cubicBezTo>
                    <a:cubicBezTo>
                      <a:pt x="1527811" y="89269"/>
                      <a:pt x="1843405" y="-44716"/>
                      <a:pt x="2136775" y="15609"/>
                    </a:cubicBezTo>
                    <a:cubicBezTo>
                      <a:pt x="2430780" y="75299"/>
                      <a:pt x="2475865" y="159754"/>
                      <a:pt x="2475865" y="159754"/>
                    </a:cubicBezTo>
                    <a:cubicBezTo>
                      <a:pt x="2475865" y="159754"/>
                      <a:pt x="2321561" y="150864"/>
                      <a:pt x="2148840" y="243574"/>
                    </a:cubicBezTo>
                    <a:cubicBezTo>
                      <a:pt x="2019300" y="312789"/>
                      <a:pt x="2040890" y="415024"/>
                      <a:pt x="2040890" y="415024"/>
                    </a:cubicBezTo>
                    <a:cubicBezTo>
                      <a:pt x="2040890" y="415024"/>
                      <a:pt x="1941196" y="383909"/>
                      <a:pt x="1811655" y="446774"/>
                    </a:cubicBezTo>
                    <a:cubicBezTo>
                      <a:pt x="1699261" y="502019"/>
                      <a:pt x="1737996" y="632829"/>
                      <a:pt x="1737996" y="632829"/>
                    </a:cubicBezTo>
                    <a:cubicBezTo>
                      <a:pt x="1737996" y="632829"/>
                      <a:pt x="1609725" y="570599"/>
                      <a:pt x="1493521" y="660769"/>
                    </a:cubicBezTo>
                    <a:cubicBezTo>
                      <a:pt x="1337311" y="782689"/>
                      <a:pt x="1365886" y="933184"/>
                      <a:pt x="1365886" y="933184"/>
                    </a:cubicBezTo>
                    <a:cubicBezTo>
                      <a:pt x="1365886" y="933184"/>
                      <a:pt x="1181100" y="735699"/>
                      <a:pt x="1009015" y="734429"/>
                    </a:cubicBezTo>
                    <a:cubicBezTo>
                      <a:pt x="887095" y="733794"/>
                      <a:pt x="862965" y="801104"/>
                      <a:pt x="862965" y="801104"/>
                    </a:cubicBezTo>
                    <a:cubicBezTo>
                      <a:pt x="862965" y="801104"/>
                      <a:pt x="780415" y="663944"/>
                      <a:pt x="668655" y="629019"/>
                    </a:cubicBezTo>
                    <a:cubicBezTo>
                      <a:pt x="540386" y="589014"/>
                      <a:pt x="463550" y="629019"/>
                      <a:pt x="463550" y="629019"/>
                    </a:cubicBezTo>
                    <a:cubicBezTo>
                      <a:pt x="463550" y="629019"/>
                      <a:pt x="490220" y="453759"/>
                      <a:pt x="323850" y="413754"/>
                    </a:cubicBezTo>
                    <a:cubicBezTo>
                      <a:pt x="147320" y="371844"/>
                      <a:pt x="0" y="495669"/>
                      <a:pt x="0" y="495669"/>
                    </a:cubicBezTo>
                    <a:cubicBezTo>
                      <a:pt x="0" y="495669"/>
                      <a:pt x="12700" y="348349"/>
                      <a:pt x="247650" y="25500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  <a:effectLst>
                <a:outerShdw blurRad="200025" dist="19050" dir="540000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8135619" y="2051608"/>
                <a:ext cx="1365885" cy="741756"/>
              </a:xfrm>
              <a:custGeom>
                <a:avLst/>
                <a:gdLst/>
                <a:ahLst/>
                <a:cxnLst/>
                <a:rect l="l" t="t" r="r" b="b"/>
                <a:pathLst>
                  <a:path w="1365885" h="741756" extrusionOk="0">
                    <a:moveTo>
                      <a:pt x="247650" y="62941"/>
                    </a:moveTo>
                    <a:cubicBezTo>
                      <a:pt x="482600" y="-30404"/>
                      <a:pt x="681355" y="7696"/>
                      <a:pt x="681355" y="7696"/>
                    </a:cubicBezTo>
                    <a:cubicBezTo>
                      <a:pt x="681355" y="7696"/>
                      <a:pt x="721995" y="142316"/>
                      <a:pt x="875665" y="296621"/>
                    </a:cubicBezTo>
                    <a:cubicBezTo>
                      <a:pt x="1003936" y="424891"/>
                      <a:pt x="1073150" y="427431"/>
                      <a:pt x="1105536" y="414096"/>
                    </a:cubicBezTo>
                    <a:cubicBezTo>
                      <a:pt x="1096646" y="376631"/>
                      <a:pt x="1060450" y="277571"/>
                      <a:pt x="1060450" y="277571"/>
                    </a:cubicBezTo>
                    <a:lnTo>
                      <a:pt x="1130300" y="300431"/>
                    </a:lnTo>
                    <a:lnTo>
                      <a:pt x="1179830" y="285826"/>
                    </a:lnTo>
                    <a:lnTo>
                      <a:pt x="1365886" y="741756"/>
                    </a:lnTo>
                    <a:cubicBezTo>
                      <a:pt x="1365886" y="741756"/>
                      <a:pt x="1181100" y="544271"/>
                      <a:pt x="1009015" y="543001"/>
                    </a:cubicBezTo>
                    <a:cubicBezTo>
                      <a:pt x="887095" y="542366"/>
                      <a:pt x="862965" y="609676"/>
                      <a:pt x="862965" y="609676"/>
                    </a:cubicBezTo>
                    <a:cubicBezTo>
                      <a:pt x="862965" y="609676"/>
                      <a:pt x="780415" y="472516"/>
                      <a:pt x="668655" y="437591"/>
                    </a:cubicBezTo>
                    <a:cubicBezTo>
                      <a:pt x="540386" y="397586"/>
                      <a:pt x="463550" y="437591"/>
                      <a:pt x="463550" y="437591"/>
                    </a:cubicBezTo>
                    <a:cubicBezTo>
                      <a:pt x="463550" y="437591"/>
                      <a:pt x="490220" y="262331"/>
                      <a:pt x="323850" y="222326"/>
                    </a:cubicBezTo>
                    <a:cubicBezTo>
                      <a:pt x="147320" y="180416"/>
                      <a:pt x="0" y="304241"/>
                      <a:pt x="0" y="304241"/>
                    </a:cubicBezTo>
                    <a:cubicBezTo>
                      <a:pt x="0" y="304241"/>
                      <a:pt x="12700" y="156286"/>
                      <a:pt x="247650" y="6294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9" name="Google Shape;199;p2"/>
              <p:cNvGrpSpPr/>
              <p:nvPr/>
            </p:nvGrpSpPr>
            <p:grpSpPr>
              <a:xfrm>
                <a:off x="8135619" y="1859778"/>
                <a:ext cx="2475230" cy="800871"/>
                <a:chOff x="8135619" y="1859778"/>
                <a:chExt cx="2475230" cy="800871"/>
              </a:xfrm>
            </p:grpSpPr>
            <p:sp>
              <p:nvSpPr>
                <p:cNvPr id="200" name="Google Shape;200;p2"/>
                <p:cNvSpPr/>
                <p:nvPr/>
              </p:nvSpPr>
              <p:spPr>
                <a:xfrm>
                  <a:off x="8896350" y="2210435"/>
                  <a:ext cx="521334" cy="279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334" h="279031" extrusionOk="0">
                      <a:moveTo>
                        <a:pt x="114935" y="137160"/>
                      </a:moveTo>
                      <a:cubicBezTo>
                        <a:pt x="66040" y="88265"/>
                        <a:pt x="28575" y="41275"/>
                        <a:pt x="0" y="0"/>
                      </a:cubicBezTo>
                      <a:cubicBezTo>
                        <a:pt x="29845" y="45720"/>
                        <a:pt x="71120" y="99695"/>
                        <a:pt x="127635" y="156210"/>
                      </a:cubicBezTo>
                      <a:cubicBezTo>
                        <a:pt x="255905" y="284480"/>
                        <a:pt x="325120" y="287020"/>
                        <a:pt x="357505" y="273685"/>
                      </a:cubicBezTo>
                      <a:cubicBezTo>
                        <a:pt x="348615" y="236220"/>
                        <a:pt x="312420" y="137160"/>
                        <a:pt x="312420" y="137160"/>
                      </a:cubicBezTo>
                      <a:lnTo>
                        <a:pt x="382270" y="160020"/>
                      </a:lnTo>
                      <a:lnTo>
                        <a:pt x="489585" y="130810"/>
                      </a:lnTo>
                      <a:lnTo>
                        <a:pt x="521335" y="74295"/>
                      </a:lnTo>
                      <a:cubicBezTo>
                        <a:pt x="516255" y="59055"/>
                        <a:pt x="512445" y="48260"/>
                        <a:pt x="512445" y="48260"/>
                      </a:cubicBezTo>
                      <a:lnTo>
                        <a:pt x="476250" y="111760"/>
                      </a:lnTo>
                      <a:lnTo>
                        <a:pt x="368935" y="140970"/>
                      </a:lnTo>
                      <a:lnTo>
                        <a:pt x="299085" y="118110"/>
                      </a:lnTo>
                      <a:cubicBezTo>
                        <a:pt x="299085" y="118110"/>
                        <a:pt x="335280" y="217170"/>
                        <a:pt x="344170" y="254635"/>
                      </a:cubicBezTo>
                      <a:cubicBezTo>
                        <a:pt x="312420" y="268605"/>
                        <a:pt x="243205" y="265430"/>
                        <a:pt x="114935" y="13716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" name="Google Shape;201;p2"/>
                <p:cNvSpPr/>
                <p:nvPr/>
              </p:nvSpPr>
              <p:spPr>
                <a:xfrm>
                  <a:off x="9460865" y="1859778"/>
                  <a:ext cx="1149984" cy="552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984" h="552585" extrusionOk="0">
                      <a:moveTo>
                        <a:pt x="8890" y="552586"/>
                      </a:moveTo>
                      <a:cubicBezTo>
                        <a:pt x="57150" y="511311"/>
                        <a:pt x="114935" y="451621"/>
                        <a:pt x="164465" y="369706"/>
                      </a:cubicBezTo>
                      <a:cubicBezTo>
                        <a:pt x="248920" y="229371"/>
                        <a:pt x="214630" y="108086"/>
                        <a:pt x="214630" y="108086"/>
                      </a:cubicBezTo>
                      <a:cubicBezTo>
                        <a:pt x="214630" y="108086"/>
                        <a:pt x="530225" y="-25899"/>
                        <a:pt x="823595" y="34426"/>
                      </a:cubicBezTo>
                      <a:cubicBezTo>
                        <a:pt x="1030605" y="76971"/>
                        <a:pt x="1114425" y="130946"/>
                        <a:pt x="1145540" y="159521"/>
                      </a:cubicBezTo>
                      <a:cubicBezTo>
                        <a:pt x="1148080" y="159521"/>
                        <a:pt x="1149985" y="159521"/>
                        <a:pt x="1149985" y="159521"/>
                      </a:cubicBezTo>
                      <a:cubicBezTo>
                        <a:pt x="1149985" y="159521"/>
                        <a:pt x="1104900" y="75066"/>
                        <a:pt x="810895" y="15376"/>
                      </a:cubicBezTo>
                      <a:cubicBezTo>
                        <a:pt x="516890" y="-44314"/>
                        <a:pt x="201930" y="89036"/>
                        <a:pt x="201930" y="89036"/>
                      </a:cubicBezTo>
                      <a:cubicBezTo>
                        <a:pt x="201930" y="89036"/>
                        <a:pt x="236855" y="210321"/>
                        <a:pt x="151765" y="350656"/>
                      </a:cubicBezTo>
                      <a:cubicBezTo>
                        <a:pt x="103505" y="430666"/>
                        <a:pt x="47625" y="489721"/>
                        <a:pt x="0" y="530996"/>
                      </a:cubicBezTo>
                      <a:cubicBezTo>
                        <a:pt x="3810" y="541156"/>
                        <a:pt x="6985" y="548776"/>
                        <a:pt x="8890" y="552586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" name="Google Shape;202;p2"/>
                <p:cNvSpPr/>
                <p:nvPr/>
              </p:nvSpPr>
              <p:spPr>
                <a:xfrm>
                  <a:off x="8135619" y="2051608"/>
                  <a:ext cx="687705" cy="302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705" h="302970" extrusionOk="0">
                      <a:moveTo>
                        <a:pt x="260350" y="81991"/>
                      </a:moveTo>
                      <a:cubicBezTo>
                        <a:pt x="471170" y="-1829"/>
                        <a:pt x="652780" y="20396"/>
                        <a:pt x="687705" y="25476"/>
                      </a:cubicBezTo>
                      <a:cubicBezTo>
                        <a:pt x="683261" y="14046"/>
                        <a:pt x="681355" y="7696"/>
                        <a:pt x="681355" y="7696"/>
                      </a:cubicBezTo>
                      <a:cubicBezTo>
                        <a:pt x="681355" y="7696"/>
                        <a:pt x="483236" y="-30404"/>
                        <a:pt x="247650" y="62941"/>
                      </a:cubicBezTo>
                      <a:cubicBezTo>
                        <a:pt x="12700" y="156286"/>
                        <a:pt x="0" y="302971"/>
                        <a:pt x="0" y="302971"/>
                      </a:cubicBezTo>
                      <a:cubicBezTo>
                        <a:pt x="0" y="302971"/>
                        <a:pt x="7620" y="296621"/>
                        <a:pt x="22225" y="286461"/>
                      </a:cubicBezTo>
                      <a:cubicBezTo>
                        <a:pt x="41275" y="237566"/>
                        <a:pt x="97155" y="146761"/>
                        <a:pt x="260350" y="81991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" name="Google Shape;203;p2"/>
                <p:cNvSpPr/>
                <p:nvPr/>
              </p:nvSpPr>
              <p:spPr>
                <a:xfrm>
                  <a:off x="8997950" y="2659379"/>
                  <a:ext cx="634" cy="1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" h="1270" extrusionOk="0">
                      <a:moveTo>
                        <a:pt x="0" y="0"/>
                      </a:moveTo>
                      <a:cubicBezTo>
                        <a:pt x="635" y="635"/>
                        <a:pt x="635" y="1270"/>
                        <a:pt x="635" y="1270"/>
                      </a:cubicBezTo>
                      <a:cubicBezTo>
                        <a:pt x="635" y="1270"/>
                        <a:pt x="635" y="1270"/>
                        <a:pt x="635" y="1270"/>
                      </a:cubicBezTo>
                      <a:cubicBezTo>
                        <a:pt x="0" y="635"/>
                        <a:pt x="0" y="63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4" name="Google Shape;204;p2"/>
              <p:cNvSpPr/>
              <p:nvPr/>
            </p:nvSpPr>
            <p:spPr>
              <a:xfrm>
                <a:off x="9260205" y="2402204"/>
                <a:ext cx="70484" cy="48260"/>
              </a:xfrm>
              <a:custGeom>
                <a:avLst/>
                <a:gdLst/>
                <a:ahLst/>
                <a:cxnLst/>
                <a:rect l="l" t="t" r="r" b="b"/>
                <a:pathLst>
                  <a:path w="70484" h="48260" extrusionOk="0">
                    <a:moveTo>
                      <a:pt x="0" y="0"/>
                    </a:moveTo>
                    <a:lnTo>
                      <a:pt x="10160" y="45085"/>
                    </a:lnTo>
                    <a:lnTo>
                      <a:pt x="70485" y="4826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9373869" y="2359660"/>
                <a:ext cx="50165" cy="77469"/>
              </a:xfrm>
              <a:custGeom>
                <a:avLst/>
                <a:gdLst/>
                <a:ahLst/>
                <a:cxnLst/>
                <a:rect l="l" t="t" r="r" b="b"/>
                <a:pathLst>
                  <a:path w="50165" h="77469" extrusionOk="0">
                    <a:moveTo>
                      <a:pt x="35561" y="0"/>
                    </a:moveTo>
                    <a:lnTo>
                      <a:pt x="50165" y="43815"/>
                    </a:lnTo>
                    <a:lnTo>
                      <a:pt x="0" y="7747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p2"/>
            <p:cNvGrpSpPr/>
            <p:nvPr/>
          </p:nvGrpSpPr>
          <p:grpSpPr>
            <a:xfrm>
              <a:off x="7790804" y="1666996"/>
              <a:ext cx="718660" cy="337184"/>
              <a:chOff x="9069705" y="3528695"/>
              <a:chExt cx="958214" cy="449579"/>
            </a:xfrm>
          </p:grpSpPr>
          <p:sp>
            <p:nvSpPr>
              <p:cNvPr id="207" name="Google Shape;207;p2"/>
              <p:cNvSpPr/>
              <p:nvPr/>
            </p:nvSpPr>
            <p:spPr>
              <a:xfrm>
                <a:off x="9069705" y="3528695"/>
                <a:ext cx="958214" cy="449579"/>
              </a:xfrm>
              <a:custGeom>
                <a:avLst/>
                <a:gdLst/>
                <a:ahLst/>
                <a:cxnLst/>
                <a:rect l="l" t="t" r="r" b="b"/>
                <a:pathLst>
                  <a:path w="958214" h="449579" extrusionOk="0">
                    <a:moveTo>
                      <a:pt x="328295" y="37465"/>
                    </a:moveTo>
                    <a:cubicBezTo>
                      <a:pt x="328295" y="37465"/>
                      <a:pt x="323214" y="142240"/>
                      <a:pt x="433705" y="197485"/>
                    </a:cubicBezTo>
                    <a:cubicBezTo>
                      <a:pt x="442595" y="191135"/>
                      <a:pt x="433070" y="144145"/>
                      <a:pt x="433070" y="133350"/>
                    </a:cubicBezTo>
                    <a:cubicBezTo>
                      <a:pt x="450214" y="147320"/>
                      <a:pt x="456564" y="185420"/>
                      <a:pt x="478789" y="187325"/>
                    </a:cubicBezTo>
                    <a:cubicBezTo>
                      <a:pt x="502285" y="189865"/>
                      <a:pt x="505460" y="163830"/>
                      <a:pt x="525780" y="144145"/>
                    </a:cubicBezTo>
                    <a:cubicBezTo>
                      <a:pt x="524510" y="162560"/>
                      <a:pt x="521335" y="190500"/>
                      <a:pt x="523875" y="208915"/>
                    </a:cubicBezTo>
                    <a:cubicBezTo>
                      <a:pt x="605155" y="193040"/>
                      <a:pt x="670560" y="161925"/>
                      <a:pt x="684530" y="125095"/>
                    </a:cubicBezTo>
                    <a:cubicBezTo>
                      <a:pt x="652780" y="121285"/>
                      <a:pt x="915035" y="144780"/>
                      <a:pt x="958214" y="290195"/>
                    </a:cubicBezTo>
                    <a:cubicBezTo>
                      <a:pt x="906145" y="268605"/>
                      <a:pt x="704214" y="190500"/>
                      <a:pt x="668655" y="358140"/>
                    </a:cubicBezTo>
                    <a:cubicBezTo>
                      <a:pt x="610870" y="300355"/>
                      <a:pt x="506730" y="372745"/>
                      <a:pt x="488314" y="449580"/>
                    </a:cubicBezTo>
                    <a:cubicBezTo>
                      <a:pt x="481964" y="389890"/>
                      <a:pt x="403225" y="261620"/>
                      <a:pt x="295275" y="289560"/>
                    </a:cubicBezTo>
                    <a:cubicBezTo>
                      <a:pt x="314960" y="224790"/>
                      <a:pt x="166370" y="54610"/>
                      <a:pt x="0" y="55880"/>
                    </a:cubicBezTo>
                    <a:cubicBezTo>
                      <a:pt x="37464" y="21590"/>
                      <a:pt x="123825" y="635"/>
                      <a:pt x="167639" y="0"/>
                    </a:cubicBezTo>
                    <a:cubicBezTo>
                      <a:pt x="269239" y="0"/>
                      <a:pt x="328295" y="37465"/>
                      <a:pt x="328295" y="3746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  <a:effectLst>
                <a:outerShdw blurRad="142875" dist="19050" dir="540000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9070340" y="3528695"/>
                <a:ext cx="488315" cy="449579"/>
              </a:xfrm>
              <a:custGeom>
                <a:avLst/>
                <a:gdLst/>
                <a:ahLst/>
                <a:cxnLst/>
                <a:rect l="l" t="t" r="r" b="b"/>
                <a:pathLst>
                  <a:path w="488315" h="449579" extrusionOk="0">
                    <a:moveTo>
                      <a:pt x="327660" y="37465"/>
                    </a:moveTo>
                    <a:cubicBezTo>
                      <a:pt x="327660" y="37465"/>
                      <a:pt x="322580" y="142240"/>
                      <a:pt x="433070" y="197485"/>
                    </a:cubicBezTo>
                    <a:cubicBezTo>
                      <a:pt x="441960" y="191135"/>
                      <a:pt x="432435" y="144145"/>
                      <a:pt x="432435" y="133350"/>
                    </a:cubicBezTo>
                    <a:cubicBezTo>
                      <a:pt x="468630" y="198755"/>
                      <a:pt x="478155" y="187325"/>
                      <a:pt x="478155" y="187325"/>
                    </a:cubicBezTo>
                    <a:lnTo>
                      <a:pt x="488315" y="449580"/>
                    </a:lnTo>
                    <a:cubicBezTo>
                      <a:pt x="481965" y="389890"/>
                      <a:pt x="403225" y="261620"/>
                      <a:pt x="295275" y="289560"/>
                    </a:cubicBezTo>
                    <a:cubicBezTo>
                      <a:pt x="314960" y="224790"/>
                      <a:pt x="166370" y="54610"/>
                      <a:pt x="0" y="55880"/>
                    </a:cubicBezTo>
                    <a:cubicBezTo>
                      <a:pt x="37465" y="21590"/>
                      <a:pt x="123825" y="635"/>
                      <a:pt x="167640" y="0"/>
                    </a:cubicBezTo>
                    <a:cubicBezTo>
                      <a:pt x="268605" y="0"/>
                      <a:pt x="327660" y="37465"/>
                      <a:pt x="327660" y="3746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9" name="Google Shape;209;p2"/>
              <p:cNvGrpSpPr/>
              <p:nvPr/>
            </p:nvGrpSpPr>
            <p:grpSpPr>
              <a:xfrm>
                <a:off x="9070340" y="3529321"/>
                <a:ext cx="951229" cy="272423"/>
                <a:chOff x="9070340" y="3529321"/>
                <a:chExt cx="951229" cy="272423"/>
              </a:xfrm>
            </p:grpSpPr>
            <p:sp>
              <p:nvSpPr>
                <p:cNvPr id="210" name="Google Shape;210;p2"/>
                <p:cNvSpPr/>
                <p:nvPr/>
              </p:nvSpPr>
              <p:spPr>
                <a:xfrm>
                  <a:off x="9598659" y="3653790"/>
                  <a:ext cx="422909" cy="147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909" h="147954" extrusionOk="0">
                      <a:moveTo>
                        <a:pt x="0" y="82550"/>
                      </a:moveTo>
                      <a:cubicBezTo>
                        <a:pt x="0" y="87630"/>
                        <a:pt x="635" y="92075"/>
                        <a:pt x="1270" y="96520"/>
                      </a:cubicBezTo>
                      <a:cubicBezTo>
                        <a:pt x="82550" y="80645"/>
                        <a:pt x="147955" y="49530"/>
                        <a:pt x="161925" y="12700"/>
                      </a:cubicBezTo>
                      <a:cubicBezTo>
                        <a:pt x="161925" y="12700"/>
                        <a:pt x="161925" y="12700"/>
                        <a:pt x="161925" y="12700"/>
                      </a:cubicBezTo>
                      <a:cubicBezTo>
                        <a:pt x="158115" y="12065"/>
                        <a:pt x="158750" y="12065"/>
                        <a:pt x="161925" y="12700"/>
                      </a:cubicBezTo>
                      <a:cubicBezTo>
                        <a:pt x="161925" y="12700"/>
                        <a:pt x="161925" y="12700"/>
                        <a:pt x="161925" y="12700"/>
                      </a:cubicBezTo>
                      <a:cubicBezTo>
                        <a:pt x="161925" y="12700"/>
                        <a:pt x="161925" y="12700"/>
                        <a:pt x="161925" y="12700"/>
                      </a:cubicBezTo>
                      <a:cubicBezTo>
                        <a:pt x="185420" y="15875"/>
                        <a:pt x="364490" y="43815"/>
                        <a:pt x="422910" y="147955"/>
                      </a:cubicBezTo>
                      <a:cubicBezTo>
                        <a:pt x="372110" y="33020"/>
                        <a:pt x="180340" y="3175"/>
                        <a:pt x="155575" y="0"/>
                      </a:cubicBezTo>
                      <a:cubicBezTo>
                        <a:pt x="141605" y="35560"/>
                        <a:pt x="78740" y="66675"/>
                        <a:pt x="0" y="8255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" name="Google Shape;211;p2"/>
                <p:cNvSpPr/>
                <p:nvPr/>
              </p:nvSpPr>
              <p:spPr>
                <a:xfrm>
                  <a:off x="9751610" y="3653154"/>
                  <a:ext cx="2624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" h="6350" extrusionOk="0">
                      <a:moveTo>
                        <a:pt x="2625" y="0"/>
                      </a:moveTo>
                      <a:cubicBezTo>
                        <a:pt x="-550" y="0"/>
                        <a:pt x="-1185" y="0"/>
                        <a:pt x="2625" y="0"/>
                      </a:cubicBezTo>
                      <a:lnTo>
                        <a:pt x="262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" name="Google Shape;212;p2"/>
                <p:cNvSpPr/>
                <p:nvPr/>
              </p:nvSpPr>
              <p:spPr>
                <a:xfrm>
                  <a:off x="9754234" y="3653154"/>
                  <a:ext cx="6350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" h="635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" name="Google Shape;213;p2"/>
                <p:cNvSpPr/>
                <p:nvPr/>
              </p:nvSpPr>
              <p:spPr>
                <a:xfrm>
                  <a:off x="9419590" y="3648075"/>
                  <a:ext cx="175259" cy="90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259" h="90804" extrusionOk="0">
                      <a:moveTo>
                        <a:pt x="0" y="0"/>
                      </a:moveTo>
                      <a:cubicBezTo>
                        <a:pt x="13970" y="31115"/>
                        <a:pt x="40005" y="66040"/>
                        <a:pt x="90170" y="90805"/>
                      </a:cubicBezTo>
                      <a:cubicBezTo>
                        <a:pt x="99060" y="84455"/>
                        <a:pt x="89535" y="37465"/>
                        <a:pt x="89535" y="26670"/>
                      </a:cubicBezTo>
                      <a:cubicBezTo>
                        <a:pt x="106680" y="40640"/>
                        <a:pt x="113030" y="78740"/>
                        <a:pt x="135255" y="80645"/>
                      </a:cubicBezTo>
                      <a:cubicBezTo>
                        <a:pt x="155575" y="82550"/>
                        <a:pt x="160655" y="64135"/>
                        <a:pt x="173990" y="46355"/>
                      </a:cubicBezTo>
                      <a:cubicBezTo>
                        <a:pt x="174625" y="38735"/>
                        <a:pt x="175260" y="31115"/>
                        <a:pt x="175260" y="24765"/>
                      </a:cubicBezTo>
                      <a:cubicBezTo>
                        <a:pt x="154940" y="45085"/>
                        <a:pt x="151765" y="70485"/>
                        <a:pt x="128270" y="67945"/>
                      </a:cubicBezTo>
                      <a:cubicBezTo>
                        <a:pt x="106045" y="65405"/>
                        <a:pt x="99695" y="27940"/>
                        <a:pt x="82550" y="13970"/>
                      </a:cubicBezTo>
                      <a:cubicBezTo>
                        <a:pt x="82550" y="24765"/>
                        <a:pt x="91440" y="71120"/>
                        <a:pt x="83185" y="78105"/>
                      </a:cubicBezTo>
                      <a:cubicBezTo>
                        <a:pt x="40640" y="56515"/>
                        <a:pt x="15240" y="2730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" name="Google Shape;214;p2"/>
                <p:cNvSpPr/>
                <p:nvPr/>
              </p:nvSpPr>
              <p:spPr>
                <a:xfrm>
                  <a:off x="9070340" y="3529321"/>
                  <a:ext cx="327659" cy="56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59" h="56523" extrusionOk="0">
                      <a:moveTo>
                        <a:pt x="173990" y="12708"/>
                      </a:moveTo>
                      <a:cubicBezTo>
                        <a:pt x="256540" y="12073"/>
                        <a:pt x="310515" y="36838"/>
                        <a:pt x="327660" y="46363"/>
                      </a:cubicBezTo>
                      <a:cubicBezTo>
                        <a:pt x="327025" y="40648"/>
                        <a:pt x="327660" y="36838"/>
                        <a:pt x="327660" y="36838"/>
                      </a:cubicBezTo>
                      <a:cubicBezTo>
                        <a:pt x="327660" y="36838"/>
                        <a:pt x="268605" y="-627"/>
                        <a:pt x="167640" y="8"/>
                      </a:cubicBezTo>
                      <a:cubicBezTo>
                        <a:pt x="123190" y="8"/>
                        <a:pt x="36830" y="21598"/>
                        <a:pt x="0" y="55888"/>
                      </a:cubicBezTo>
                      <a:cubicBezTo>
                        <a:pt x="7620" y="55888"/>
                        <a:pt x="14605" y="56523"/>
                        <a:pt x="21590" y="56523"/>
                      </a:cubicBezTo>
                      <a:cubicBezTo>
                        <a:pt x="63500" y="29218"/>
                        <a:pt x="134620" y="12708"/>
                        <a:pt x="173990" y="12708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5" name="Google Shape;215;p2"/>
              <p:cNvSpPr/>
              <p:nvPr/>
            </p:nvSpPr>
            <p:spPr>
              <a:xfrm>
                <a:off x="9516744" y="3731895"/>
                <a:ext cx="222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28575" extrusionOk="0">
                    <a:moveTo>
                      <a:pt x="3175" y="0"/>
                    </a:moveTo>
                    <a:lnTo>
                      <a:pt x="0" y="18415"/>
                    </a:lnTo>
                    <a:lnTo>
                      <a:pt x="22225" y="2857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9557384" y="3738245"/>
                <a:ext cx="24765" cy="23495"/>
              </a:xfrm>
              <a:custGeom>
                <a:avLst/>
                <a:gdLst/>
                <a:ahLst/>
                <a:cxnLst/>
                <a:rect l="l" t="t" r="r" b="b"/>
                <a:pathLst>
                  <a:path w="24765" h="23495" extrusionOk="0">
                    <a:moveTo>
                      <a:pt x="24765" y="0"/>
                    </a:moveTo>
                    <a:lnTo>
                      <a:pt x="23495" y="18415"/>
                    </a:lnTo>
                    <a:lnTo>
                      <a:pt x="0" y="2349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7" name="Google Shape;217;p2"/>
            <p:cNvGrpSpPr/>
            <p:nvPr/>
          </p:nvGrpSpPr>
          <p:grpSpPr>
            <a:xfrm>
              <a:off x="6583278" y="886056"/>
              <a:ext cx="1464469" cy="553878"/>
              <a:chOff x="6472554" y="3044825"/>
              <a:chExt cx="1952626" cy="738504"/>
            </a:xfrm>
          </p:grpSpPr>
          <p:sp>
            <p:nvSpPr>
              <p:cNvPr id="218" name="Google Shape;218;p2"/>
              <p:cNvSpPr/>
              <p:nvPr/>
            </p:nvSpPr>
            <p:spPr>
              <a:xfrm>
                <a:off x="6473190" y="3044825"/>
                <a:ext cx="1951990" cy="738504"/>
              </a:xfrm>
              <a:custGeom>
                <a:avLst/>
                <a:gdLst/>
                <a:ahLst/>
                <a:cxnLst/>
                <a:rect l="l" t="t" r="r" b="b"/>
                <a:pathLst>
                  <a:path w="1951990" h="738504" extrusionOk="0">
                    <a:moveTo>
                      <a:pt x="1778000" y="396240"/>
                    </a:moveTo>
                    <a:cubicBezTo>
                      <a:pt x="1694180" y="323850"/>
                      <a:pt x="1544955" y="195580"/>
                      <a:pt x="1544955" y="195580"/>
                    </a:cubicBezTo>
                    <a:cubicBezTo>
                      <a:pt x="1384935" y="284480"/>
                      <a:pt x="1217295" y="234315"/>
                      <a:pt x="1146175" y="150495"/>
                    </a:cubicBezTo>
                    <a:cubicBezTo>
                      <a:pt x="1144905" y="149225"/>
                      <a:pt x="1143000" y="144780"/>
                      <a:pt x="1143635" y="139700"/>
                    </a:cubicBezTo>
                    <a:cubicBezTo>
                      <a:pt x="1151890" y="92710"/>
                      <a:pt x="1165225" y="20320"/>
                      <a:pt x="1165225" y="20320"/>
                    </a:cubicBezTo>
                    <a:cubicBezTo>
                      <a:pt x="1165225" y="20320"/>
                      <a:pt x="1103630" y="80010"/>
                      <a:pt x="1099185" y="86360"/>
                    </a:cubicBezTo>
                    <a:lnTo>
                      <a:pt x="1059180" y="80010"/>
                    </a:lnTo>
                    <a:lnTo>
                      <a:pt x="1026160" y="0"/>
                    </a:lnTo>
                    <a:cubicBezTo>
                      <a:pt x="1026160" y="0"/>
                      <a:pt x="968375" y="121920"/>
                      <a:pt x="966470" y="122555"/>
                    </a:cubicBezTo>
                    <a:cubicBezTo>
                      <a:pt x="875030" y="171450"/>
                      <a:pt x="649605" y="178435"/>
                      <a:pt x="522605" y="61595"/>
                    </a:cubicBezTo>
                    <a:cubicBezTo>
                      <a:pt x="522605" y="61595"/>
                      <a:pt x="165735" y="138430"/>
                      <a:pt x="0" y="347345"/>
                    </a:cubicBezTo>
                    <a:cubicBezTo>
                      <a:pt x="167005" y="294640"/>
                      <a:pt x="348615" y="285750"/>
                      <a:pt x="443865" y="530860"/>
                    </a:cubicBezTo>
                    <a:cubicBezTo>
                      <a:pt x="467360" y="330835"/>
                      <a:pt x="676275" y="354330"/>
                      <a:pt x="764540" y="461645"/>
                    </a:cubicBezTo>
                    <a:cubicBezTo>
                      <a:pt x="781050" y="393700"/>
                      <a:pt x="822325" y="339725"/>
                      <a:pt x="851535" y="323215"/>
                    </a:cubicBezTo>
                    <a:cubicBezTo>
                      <a:pt x="899160" y="295910"/>
                      <a:pt x="945515" y="313690"/>
                      <a:pt x="945515" y="313690"/>
                    </a:cubicBezTo>
                    <a:lnTo>
                      <a:pt x="975360" y="417830"/>
                    </a:lnTo>
                    <a:lnTo>
                      <a:pt x="1062355" y="342265"/>
                    </a:lnTo>
                    <a:cubicBezTo>
                      <a:pt x="1062355" y="342265"/>
                      <a:pt x="1254760" y="304165"/>
                      <a:pt x="1240790" y="546735"/>
                    </a:cubicBezTo>
                    <a:cubicBezTo>
                      <a:pt x="1357630" y="471805"/>
                      <a:pt x="1548130" y="512445"/>
                      <a:pt x="1570355" y="683895"/>
                    </a:cubicBezTo>
                    <a:cubicBezTo>
                      <a:pt x="1660525" y="579755"/>
                      <a:pt x="1760220" y="501650"/>
                      <a:pt x="1951990" y="738505"/>
                    </a:cubicBezTo>
                    <a:cubicBezTo>
                      <a:pt x="1924685" y="598805"/>
                      <a:pt x="1861820" y="469265"/>
                      <a:pt x="1778000" y="39624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  <a:effectLst>
                <a:outerShdw blurRad="171450" dist="19050" dir="5400000" algn="bl" rotWithShape="0">
                  <a:schemeClr val="dk1">
                    <a:alpha val="61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6473190" y="3044825"/>
                <a:ext cx="1081404" cy="530859"/>
              </a:xfrm>
              <a:custGeom>
                <a:avLst/>
                <a:gdLst/>
                <a:ahLst/>
                <a:cxnLst/>
                <a:rect l="l" t="t" r="r" b="b"/>
                <a:pathLst>
                  <a:path w="1081404" h="530859" extrusionOk="0">
                    <a:moveTo>
                      <a:pt x="1081405" y="83185"/>
                    </a:moveTo>
                    <a:lnTo>
                      <a:pt x="1059180" y="80010"/>
                    </a:lnTo>
                    <a:lnTo>
                      <a:pt x="1026160" y="0"/>
                    </a:lnTo>
                    <a:cubicBezTo>
                      <a:pt x="1026160" y="0"/>
                      <a:pt x="968375" y="121920"/>
                      <a:pt x="966470" y="122555"/>
                    </a:cubicBezTo>
                    <a:cubicBezTo>
                      <a:pt x="875030" y="171450"/>
                      <a:pt x="649605" y="178435"/>
                      <a:pt x="522605" y="61595"/>
                    </a:cubicBezTo>
                    <a:cubicBezTo>
                      <a:pt x="522605" y="61595"/>
                      <a:pt x="165735" y="138430"/>
                      <a:pt x="0" y="347345"/>
                    </a:cubicBezTo>
                    <a:cubicBezTo>
                      <a:pt x="167005" y="294640"/>
                      <a:pt x="348615" y="285750"/>
                      <a:pt x="443865" y="530860"/>
                    </a:cubicBezTo>
                    <a:cubicBezTo>
                      <a:pt x="467360" y="330835"/>
                      <a:pt x="676275" y="354330"/>
                      <a:pt x="764540" y="461645"/>
                    </a:cubicBezTo>
                    <a:cubicBezTo>
                      <a:pt x="781050" y="393700"/>
                      <a:pt x="822325" y="339725"/>
                      <a:pt x="851535" y="323215"/>
                    </a:cubicBezTo>
                    <a:cubicBezTo>
                      <a:pt x="899160" y="295910"/>
                      <a:pt x="945515" y="313690"/>
                      <a:pt x="945515" y="313690"/>
                    </a:cubicBezTo>
                    <a:lnTo>
                      <a:pt x="975360" y="417830"/>
                    </a:lnTo>
                    <a:lnTo>
                      <a:pt x="1081405" y="8318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20" name="Google Shape;220;p2"/>
              <p:cNvGrpSpPr/>
              <p:nvPr/>
            </p:nvGrpSpPr>
            <p:grpSpPr>
              <a:xfrm>
                <a:off x="6472554" y="3044825"/>
                <a:ext cx="1802130" cy="419100"/>
                <a:chOff x="6472554" y="3044825"/>
                <a:chExt cx="1802130" cy="419100"/>
              </a:xfrm>
            </p:grpSpPr>
            <p:sp>
              <p:nvSpPr>
                <p:cNvPr id="221" name="Google Shape;221;p2"/>
                <p:cNvSpPr/>
                <p:nvPr/>
              </p:nvSpPr>
              <p:spPr>
                <a:xfrm>
                  <a:off x="7637144" y="3213100"/>
                  <a:ext cx="637540" cy="25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540" h="250825" extrusionOk="0">
                      <a:moveTo>
                        <a:pt x="393700" y="40005"/>
                      </a:moveTo>
                      <a:cubicBezTo>
                        <a:pt x="393700" y="40005"/>
                        <a:pt x="542925" y="168275"/>
                        <a:pt x="626745" y="240665"/>
                      </a:cubicBezTo>
                      <a:cubicBezTo>
                        <a:pt x="630555" y="243840"/>
                        <a:pt x="634365" y="247650"/>
                        <a:pt x="637540" y="250825"/>
                      </a:cubicBezTo>
                      <a:cubicBezTo>
                        <a:pt x="629920" y="242570"/>
                        <a:pt x="622300" y="234950"/>
                        <a:pt x="614045" y="227965"/>
                      </a:cubicBezTo>
                      <a:cubicBezTo>
                        <a:pt x="530225" y="155575"/>
                        <a:pt x="381000" y="27305"/>
                        <a:pt x="381000" y="27305"/>
                      </a:cubicBezTo>
                      <a:cubicBezTo>
                        <a:pt x="233045" y="109220"/>
                        <a:pt x="78740" y="72390"/>
                        <a:pt x="0" y="0"/>
                      </a:cubicBezTo>
                      <a:cubicBezTo>
                        <a:pt x="73661" y="80645"/>
                        <a:pt x="237490" y="126365"/>
                        <a:pt x="393700" y="4000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" name="Google Shape;222;p2"/>
                <p:cNvSpPr/>
                <p:nvPr/>
              </p:nvSpPr>
              <p:spPr>
                <a:xfrm>
                  <a:off x="6472554" y="3044825"/>
                  <a:ext cx="1035050" cy="347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050" h="347345" extrusionOk="0">
                      <a:moveTo>
                        <a:pt x="535940" y="74295"/>
                      </a:moveTo>
                      <a:cubicBezTo>
                        <a:pt x="663575" y="191135"/>
                        <a:pt x="888365" y="184150"/>
                        <a:pt x="979805" y="135255"/>
                      </a:cubicBezTo>
                      <a:cubicBezTo>
                        <a:pt x="981075" y="134620"/>
                        <a:pt x="1022350" y="48260"/>
                        <a:pt x="1035050" y="20955"/>
                      </a:cubicBezTo>
                      <a:lnTo>
                        <a:pt x="1026160" y="0"/>
                      </a:lnTo>
                      <a:cubicBezTo>
                        <a:pt x="1026160" y="0"/>
                        <a:pt x="968375" y="121920"/>
                        <a:pt x="966470" y="122555"/>
                      </a:cubicBezTo>
                      <a:cubicBezTo>
                        <a:pt x="875030" y="171450"/>
                        <a:pt x="649605" y="178435"/>
                        <a:pt x="522605" y="61595"/>
                      </a:cubicBezTo>
                      <a:cubicBezTo>
                        <a:pt x="522605" y="61595"/>
                        <a:pt x="165735" y="138430"/>
                        <a:pt x="0" y="347345"/>
                      </a:cubicBezTo>
                      <a:cubicBezTo>
                        <a:pt x="10160" y="344170"/>
                        <a:pt x="20955" y="340995"/>
                        <a:pt x="31115" y="337820"/>
                      </a:cubicBezTo>
                      <a:cubicBezTo>
                        <a:pt x="204470" y="145415"/>
                        <a:pt x="535940" y="74295"/>
                        <a:pt x="535940" y="7429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" name="Google Shape;223;p2"/>
                <p:cNvSpPr/>
                <p:nvPr/>
              </p:nvSpPr>
              <p:spPr>
                <a:xfrm>
                  <a:off x="7539990" y="3065145"/>
                  <a:ext cx="98425" cy="78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25" h="78104" extrusionOk="0">
                      <a:moveTo>
                        <a:pt x="5080" y="71755"/>
                      </a:moveTo>
                      <a:lnTo>
                        <a:pt x="45085" y="78105"/>
                      </a:lnTo>
                      <a:cubicBezTo>
                        <a:pt x="48260" y="74295"/>
                        <a:pt x="74295" y="48260"/>
                        <a:pt x="92710" y="30480"/>
                      </a:cubicBezTo>
                      <a:cubicBezTo>
                        <a:pt x="95885" y="12700"/>
                        <a:pt x="98425" y="0"/>
                        <a:pt x="98425" y="0"/>
                      </a:cubicBezTo>
                      <a:cubicBezTo>
                        <a:pt x="98425" y="0"/>
                        <a:pt x="36830" y="59690"/>
                        <a:pt x="32385" y="66040"/>
                      </a:cubicBezTo>
                      <a:lnTo>
                        <a:pt x="0" y="60960"/>
                      </a:lnTo>
                      <a:lnTo>
                        <a:pt x="5080" y="71755"/>
                      </a:ln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24" name="Google Shape;224;p2"/>
              <p:cNvSpPr/>
              <p:nvPr/>
            </p:nvSpPr>
            <p:spPr>
              <a:xfrm>
                <a:off x="7470140" y="3153410"/>
                <a:ext cx="41275" cy="55879"/>
              </a:xfrm>
              <a:custGeom>
                <a:avLst/>
                <a:gdLst/>
                <a:ahLst/>
                <a:cxnLst/>
                <a:rect l="l" t="t" r="r" b="b"/>
                <a:pathLst>
                  <a:path w="41275" h="55879" extrusionOk="0">
                    <a:moveTo>
                      <a:pt x="6985" y="0"/>
                    </a:moveTo>
                    <a:lnTo>
                      <a:pt x="0" y="34925"/>
                    </a:lnTo>
                    <a:lnTo>
                      <a:pt x="41275" y="5588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7545705" y="3169920"/>
                <a:ext cx="48894" cy="43179"/>
              </a:xfrm>
              <a:custGeom>
                <a:avLst/>
                <a:gdLst/>
                <a:ahLst/>
                <a:cxnLst/>
                <a:rect l="l" t="t" r="r" b="b"/>
                <a:pathLst>
                  <a:path w="48894" h="43179" extrusionOk="0">
                    <a:moveTo>
                      <a:pt x="48895" y="0"/>
                    </a:moveTo>
                    <a:lnTo>
                      <a:pt x="45720" y="35560"/>
                    </a:lnTo>
                    <a:lnTo>
                      <a:pt x="0" y="4318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6" name="Google Shape;226;p2"/>
            <p:cNvSpPr/>
            <p:nvPr/>
          </p:nvSpPr>
          <p:spPr>
            <a:xfrm>
              <a:off x="3690949" y="886868"/>
              <a:ext cx="1088224" cy="857982"/>
            </a:xfrm>
            <a:custGeom>
              <a:avLst/>
              <a:gdLst/>
              <a:ahLst/>
              <a:cxnLst/>
              <a:rect l="l" t="t" r="r" b="b"/>
              <a:pathLst>
                <a:path w="1339352" h="1055978" extrusionOk="0">
                  <a:moveTo>
                    <a:pt x="2933" y="881313"/>
                  </a:moveTo>
                  <a:cubicBezTo>
                    <a:pt x="16268" y="879408"/>
                    <a:pt x="44208" y="872423"/>
                    <a:pt x="45478" y="871788"/>
                  </a:cubicBezTo>
                  <a:cubicBezTo>
                    <a:pt x="33413" y="872423"/>
                    <a:pt x="1663" y="869883"/>
                    <a:pt x="8013" y="867978"/>
                  </a:cubicBezTo>
                  <a:cubicBezTo>
                    <a:pt x="10553" y="867343"/>
                    <a:pt x="38493" y="861628"/>
                    <a:pt x="41033" y="860993"/>
                  </a:cubicBezTo>
                  <a:cubicBezTo>
                    <a:pt x="40398" y="860358"/>
                    <a:pt x="11823" y="864168"/>
                    <a:pt x="10553" y="864803"/>
                  </a:cubicBezTo>
                  <a:cubicBezTo>
                    <a:pt x="4838" y="866708"/>
                    <a:pt x="2298" y="857183"/>
                    <a:pt x="8013" y="855278"/>
                  </a:cubicBezTo>
                  <a:cubicBezTo>
                    <a:pt x="103898" y="824798"/>
                    <a:pt x="206133" y="815273"/>
                    <a:pt x="306463" y="827338"/>
                  </a:cubicBezTo>
                  <a:cubicBezTo>
                    <a:pt x="323608" y="817813"/>
                    <a:pt x="340118" y="808288"/>
                    <a:pt x="357263" y="799398"/>
                  </a:cubicBezTo>
                  <a:cubicBezTo>
                    <a:pt x="359803" y="796858"/>
                    <a:pt x="367423" y="808923"/>
                    <a:pt x="368693" y="812733"/>
                  </a:cubicBezTo>
                  <a:cubicBezTo>
                    <a:pt x="399173" y="799398"/>
                    <a:pt x="429653" y="786698"/>
                    <a:pt x="460133" y="773363"/>
                  </a:cubicBezTo>
                  <a:cubicBezTo>
                    <a:pt x="430288" y="723833"/>
                    <a:pt x="427113" y="662238"/>
                    <a:pt x="435368" y="605723"/>
                  </a:cubicBezTo>
                  <a:cubicBezTo>
                    <a:pt x="453783" y="490153"/>
                    <a:pt x="523633" y="384743"/>
                    <a:pt x="619518" y="318068"/>
                  </a:cubicBezTo>
                  <a:cubicBezTo>
                    <a:pt x="596023" y="327593"/>
                    <a:pt x="552208" y="305368"/>
                    <a:pt x="492518" y="333943"/>
                  </a:cubicBezTo>
                  <a:cubicBezTo>
                    <a:pt x="486803" y="337118"/>
                    <a:pt x="509028" y="316163"/>
                    <a:pt x="521093" y="313623"/>
                  </a:cubicBezTo>
                  <a:cubicBezTo>
                    <a:pt x="491883" y="314893"/>
                    <a:pt x="458863" y="325053"/>
                    <a:pt x="444893" y="352993"/>
                  </a:cubicBezTo>
                  <a:cubicBezTo>
                    <a:pt x="442353" y="357438"/>
                    <a:pt x="449973" y="303463"/>
                    <a:pt x="467118" y="289493"/>
                  </a:cubicBezTo>
                  <a:cubicBezTo>
                    <a:pt x="456323" y="292033"/>
                    <a:pt x="445528" y="296478"/>
                    <a:pt x="434733" y="300923"/>
                  </a:cubicBezTo>
                  <a:cubicBezTo>
                    <a:pt x="431558" y="302193"/>
                    <a:pt x="440448" y="264728"/>
                    <a:pt x="485533" y="255203"/>
                  </a:cubicBezTo>
                  <a:cubicBezTo>
                    <a:pt x="517918" y="248853"/>
                    <a:pt x="500773" y="253933"/>
                    <a:pt x="533793" y="248853"/>
                  </a:cubicBezTo>
                  <a:cubicBezTo>
                    <a:pt x="483628" y="247583"/>
                    <a:pt x="428383" y="250123"/>
                    <a:pt x="404253" y="297113"/>
                  </a:cubicBezTo>
                  <a:cubicBezTo>
                    <a:pt x="402983" y="303463"/>
                    <a:pt x="395998" y="243773"/>
                    <a:pt x="489343" y="239328"/>
                  </a:cubicBezTo>
                  <a:cubicBezTo>
                    <a:pt x="469658" y="240598"/>
                    <a:pt x="449338" y="238058"/>
                    <a:pt x="429653" y="243138"/>
                  </a:cubicBezTo>
                  <a:cubicBezTo>
                    <a:pt x="423938" y="245043"/>
                    <a:pt x="458228" y="221548"/>
                    <a:pt x="559828" y="238693"/>
                  </a:cubicBezTo>
                  <a:cubicBezTo>
                    <a:pt x="605548" y="246313"/>
                    <a:pt x="672223" y="236153"/>
                    <a:pt x="681748" y="215198"/>
                  </a:cubicBezTo>
                  <a:cubicBezTo>
                    <a:pt x="643648" y="222818"/>
                    <a:pt x="604913" y="226628"/>
                    <a:pt x="566178" y="225358"/>
                  </a:cubicBezTo>
                  <a:cubicBezTo>
                    <a:pt x="559193" y="224723"/>
                    <a:pt x="560463" y="214563"/>
                    <a:pt x="567448" y="215833"/>
                  </a:cubicBezTo>
                  <a:cubicBezTo>
                    <a:pt x="603008" y="210118"/>
                    <a:pt x="645553" y="199323"/>
                    <a:pt x="660158" y="161858"/>
                  </a:cubicBezTo>
                  <a:cubicBezTo>
                    <a:pt x="641108" y="109788"/>
                    <a:pt x="598563" y="68513"/>
                    <a:pt x="547128" y="48193"/>
                  </a:cubicBezTo>
                  <a:cubicBezTo>
                    <a:pt x="526173" y="46288"/>
                    <a:pt x="505218" y="46923"/>
                    <a:pt x="484263" y="48828"/>
                  </a:cubicBezTo>
                  <a:cubicBezTo>
                    <a:pt x="464578" y="49463"/>
                    <a:pt x="455688" y="65973"/>
                    <a:pt x="458863" y="83118"/>
                  </a:cubicBezTo>
                  <a:cubicBezTo>
                    <a:pt x="460133" y="93278"/>
                    <a:pt x="470928" y="101533"/>
                    <a:pt x="481723" y="103438"/>
                  </a:cubicBezTo>
                  <a:cubicBezTo>
                    <a:pt x="492518" y="105978"/>
                    <a:pt x="507123" y="99628"/>
                    <a:pt x="506488" y="86928"/>
                  </a:cubicBezTo>
                  <a:cubicBezTo>
                    <a:pt x="506488" y="76133"/>
                    <a:pt x="493153" y="71053"/>
                    <a:pt x="487438" y="81213"/>
                  </a:cubicBezTo>
                  <a:cubicBezTo>
                    <a:pt x="484898" y="86928"/>
                    <a:pt x="476643" y="81848"/>
                    <a:pt x="479183" y="76133"/>
                  </a:cubicBezTo>
                  <a:cubicBezTo>
                    <a:pt x="484263" y="65338"/>
                    <a:pt x="499503" y="62798"/>
                    <a:pt x="508393" y="69783"/>
                  </a:cubicBezTo>
                  <a:cubicBezTo>
                    <a:pt x="518553" y="78038"/>
                    <a:pt x="518553" y="93913"/>
                    <a:pt x="510298" y="102803"/>
                  </a:cubicBezTo>
                  <a:cubicBezTo>
                    <a:pt x="502043" y="112963"/>
                    <a:pt x="486803" y="115503"/>
                    <a:pt x="474738" y="111058"/>
                  </a:cubicBezTo>
                  <a:cubicBezTo>
                    <a:pt x="462673" y="106613"/>
                    <a:pt x="453148" y="95818"/>
                    <a:pt x="448703" y="83118"/>
                  </a:cubicBezTo>
                  <a:cubicBezTo>
                    <a:pt x="439178" y="54543"/>
                    <a:pt x="460133" y="25968"/>
                    <a:pt x="484263" y="13903"/>
                  </a:cubicBezTo>
                  <a:cubicBezTo>
                    <a:pt x="550938" y="-16577"/>
                    <a:pt x="626503" y="9458"/>
                    <a:pt x="691908" y="31048"/>
                  </a:cubicBezTo>
                  <a:cubicBezTo>
                    <a:pt x="693813" y="29778"/>
                    <a:pt x="758583" y="95183"/>
                    <a:pt x="792873" y="122488"/>
                  </a:cubicBezTo>
                  <a:cubicBezTo>
                    <a:pt x="833513" y="111058"/>
                    <a:pt x="874788" y="100263"/>
                    <a:pt x="915428" y="88833"/>
                  </a:cubicBezTo>
                  <a:cubicBezTo>
                    <a:pt x="921143" y="87563"/>
                    <a:pt x="923048" y="95183"/>
                    <a:pt x="919873" y="98358"/>
                  </a:cubicBezTo>
                  <a:cubicBezTo>
                    <a:pt x="889393" y="124393"/>
                    <a:pt x="856373" y="146618"/>
                    <a:pt x="821448" y="165033"/>
                  </a:cubicBezTo>
                  <a:cubicBezTo>
                    <a:pt x="828433" y="182178"/>
                    <a:pt x="821448" y="186623"/>
                    <a:pt x="843673" y="191068"/>
                  </a:cubicBezTo>
                  <a:cubicBezTo>
                    <a:pt x="860818" y="197418"/>
                    <a:pt x="873518" y="210753"/>
                    <a:pt x="885583" y="223453"/>
                  </a:cubicBezTo>
                  <a:cubicBezTo>
                    <a:pt x="888758" y="226628"/>
                    <a:pt x="885583" y="233613"/>
                    <a:pt x="881138" y="231708"/>
                  </a:cubicBezTo>
                  <a:cubicBezTo>
                    <a:pt x="870343" y="227263"/>
                    <a:pt x="857643" y="228533"/>
                    <a:pt x="848753" y="235518"/>
                  </a:cubicBezTo>
                  <a:cubicBezTo>
                    <a:pt x="849388" y="236153"/>
                    <a:pt x="849388" y="264728"/>
                    <a:pt x="858278" y="274888"/>
                  </a:cubicBezTo>
                  <a:cubicBezTo>
                    <a:pt x="867168" y="285048"/>
                    <a:pt x="867168" y="299653"/>
                    <a:pt x="852563" y="304098"/>
                  </a:cubicBezTo>
                  <a:cubicBezTo>
                    <a:pt x="837323" y="307273"/>
                    <a:pt x="821448" y="301558"/>
                    <a:pt x="806208" y="301558"/>
                  </a:cubicBezTo>
                  <a:cubicBezTo>
                    <a:pt x="772553" y="301558"/>
                    <a:pt x="750328" y="331403"/>
                    <a:pt x="752233" y="344738"/>
                  </a:cubicBezTo>
                  <a:cubicBezTo>
                    <a:pt x="787793" y="384108"/>
                    <a:pt x="821448" y="425383"/>
                    <a:pt x="852563" y="467928"/>
                  </a:cubicBezTo>
                  <a:cubicBezTo>
                    <a:pt x="909078" y="472373"/>
                    <a:pt x="964958" y="486978"/>
                    <a:pt x="1016393" y="510473"/>
                  </a:cubicBezTo>
                  <a:cubicBezTo>
                    <a:pt x="1020203" y="512378"/>
                    <a:pt x="1002423" y="524443"/>
                    <a:pt x="996073" y="526983"/>
                  </a:cubicBezTo>
                  <a:cubicBezTo>
                    <a:pt x="1001153" y="535238"/>
                    <a:pt x="1017028" y="527618"/>
                    <a:pt x="1024013" y="529523"/>
                  </a:cubicBezTo>
                  <a:cubicBezTo>
                    <a:pt x="1122438" y="486978"/>
                    <a:pt x="1220863" y="445068"/>
                    <a:pt x="1319288" y="402523"/>
                  </a:cubicBezTo>
                  <a:cubicBezTo>
                    <a:pt x="1334528" y="396173"/>
                    <a:pt x="1347863" y="418398"/>
                    <a:pt x="1332623" y="424748"/>
                  </a:cubicBezTo>
                  <a:cubicBezTo>
                    <a:pt x="1235468" y="466658"/>
                    <a:pt x="1138313" y="508568"/>
                    <a:pt x="1041158" y="549843"/>
                  </a:cubicBezTo>
                  <a:cubicBezTo>
                    <a:pt x="1041793" y="578418"/>
                    <a:pt x="1018298" y="608898"/>
                    <a:pt x="987818" y="605088"/>
                  </a:cubicBezTo>
                  <a:cubicBezTo>
                    <a:pt x="980198" y="603818"/>
                    <a:pt x="973213" y="599373"/>
                    <a:pt x="973213" y="591118"/>
                  </a:cubicBezTo>
                  <a:cubicBezTo>
                    <a:pt x="973213" y="586673"/>
                    <a:pt x="975118" y="582228"/>
                    <a:pt x="975753" y="577783"/>
                  </a:cubicBezTo>
                  <a:cubicBezTo>
                    <a:pt x="954798" y="586673"/>
                    <a:pt x="933843" y="595563"/>
                    <a:pt x="912888" y="605088"/>
                  </a:cubicBezTo>
                  <a:cubicBezTo>
                    <a:pt x="919873" y="612708"/>
                    <a:pt x="928128" y="636203"/>
                    <a:pt x="927493" y="638743"/>
                  </a:cubicBezTo>
                  <a:cubicBezTo>
                    <a:pt x="905268" y="732088"/>
                    <a:pt x="863993" y="820988"/>
                    <a:pt x="805573" y="897188"/>
                  </a:cubicBezTo>
                  <a:cubicBezTo>
                    <a:pt x="805573" y="900363"/>
                    <a:pt x="803668" y="903538"/>
                    <a:pt x="799858" y="902268"/>
                  </a:cubicBezTo>
                  <a:cubicBezTo>
                    <a:pt x="785253" y="897823"/>
                    <a:pt x="770013" y="894648"/>
                    <a:pt x="754773" y="892108"/>
                  </a:cubicBezTo>
                  <a:cubicBezTo>
                    <a:pt x="754773" y="892743"/>
                    <a:pt x="732548" y="924493"/>
                    <a:pt x="731913" y="926398"/>
                  </a:cubicBezTo>
                  <a:cubicBezTo>
                    <a:pt x="720483" y="969578"/>
                    <a:pt x="749058" y="1015298"/>
                    <a:pt x="792873" y="1024188"/>
                  </a:cubicBezTo>
                  <a:cubicBezTo>
                    <a:pt x="798588" y="1025458"/>
                    <a:pt x="796683" y="1033078"/>
                    <a:pt x="791603" y="1033713"/>
                  </a:cubicBezTo>
                  <a:cubicBezTo>
                    <a:pt x="742073" y="1041333"/>
                    <a:pt x="687463" y="1014028"/>
                    <a:pt x="678573" y="961958"/>
                  </a:cubicBezTo>
                  <a:cubicBezTo>
                    <a:pt x="670318" y="969578"/>
                    <a:pt x="656348" y="964498"/>
                    <a:pt x="652538" y="954338"/>
                  </a:cubicBezTo>
                  <a:cubicBezTo>
                    <a:pt x="651268" y="949893"/>
                    <a:pt x="691273" y="908618"/>
                    <a:pt x="706513" y="888298"/>
                  </a:cubicBezTo>
                  <a:cubicBezTo>
                    <a:pt x="694448" y="888298"/>
                    <a:pt x="683018" y="888298"/>
                    <a:pt x="671588" y="889568"/>
                  </a:cubicBezTo>
                  <a:cubicBezTo>
                    <a:pt x="657618" y="907983"/>
                    <a:pt x="642378" y="925763"/>
                    <a:pt x="628408" y="943543"/>
                  </a:cubicBezTo>
                  <a:cubicBezTo>
                    <a:pt x="627773" y="980373"/>
                    <a:pt x="628408" y="1028633"/>
                    <a:pt x="666508" y="1047048"/>
                  </a:cubicBezTo>
                  <a:cubicBezTo>
                    <a:pt x="671588" y="1049588"/>
                    <a:pt x="667778" y="1056573"/>
                    <a:pt x="662698" y="1055938"/>
                  </a:cubicBezTo>
                  <a:cubicBezTo>
                    <a:pt x="619518" y="1047683"/>
                    <a:pt x="585228" y="1009583"/>
                    <a:pt x="579513" y="966403"/>
                  </a:cubicBezTo>
                  <a:cubicBezTo>
                    <a:pt x="576338" y="968943"/>
                    <a:pt x="571893" y="975293"/>
                    <a:pt x="567448" y="971483"/>
                  </a:cubicBezTo>
                  <a:cubicBezTo>
                    <a:pt x="540778" y="948623"/>
                    <a:pt x="549033" y="927033"/>
                    <a:pt x="580783" y="916873"/>
                  </a:cubicBezTo>
                  <a:cubicBezTo>
                    <a:pt x="599198" y="910523"/>
                    <a:pt x="614438" y="892743"/>
                    <a:pt x="634123" y="894648"/>
                  </a:cubicBezTo>
                  <a:cubicBezTo>
                    <a:pt x="557923" y="888298"/>
                    <a:pt x="471563" y="939733"/>
                    <a:pt x="384568" y="918778"/>
                  </a:cubicBezTo>
                  <a:cubicBezTo>
                    <a:pt x="383298" y="918778"/>
                    <a:pt x="456958" y="902268"/>
                    <a:pt x="476643" y="890838"/>
                  </a:cubicBezTo>
                  <a:cubicBezTo>
                    <a:pt x="531253" y="870518"/>
                    <a:pt x="561733" y="862263"/>
                    <a:pt x="609358" y="833053"/>
                  </a:cubicBezTo>
                  <a:cubicBezTo>
                    <a:pt x="618248" y="827338"/>
                    <a:pt x="629678" y="820988"/>
                    <a:pt x="632853" y="809558"/>
                  </a:cubicBezTo>
                  <a:cubicBezTo>
                    <a:pt x="634123" y="804478"/>
                    <a:pt x="634123" y="798763"/>
                    <a:pt x="630313" y="794953"/>
                  </a:cubicBezTo>
                  <a:cubicBezTo>
                    <a:pt x="621423" y="786698"/>
                    <a:pt x="606818" y="786063"/>
                    <a:pt x="597293" y="790508"/>
                  </a:cubicBezTo>
                  <a:cubicBezTo>
                    <a:pt x="552843" y="811463"/>
                    <a:pt x="503313" y="812733"/>
                    <a:pt x="481088" y="790508"/>
                  </a:cubicBezTo>
                  <a:cubicBezTo>
                    <a:pt x="446163" y="805113"/>
                    <a:pt x="411873" y="820353"/>
                    <a:pt x="376948" y="834958"/>
                  </a:cubicBezTo>
                  <a:cubicBezTo>
                    <a:pt x="378853" y="841943"/>
                    <a:pt x="382663" y="859723"/>
                    <a:pt x="381393" y="860993"/>
                  </a:cubicBezTo>
                  <a:cubicBezTo>
                    <a:pt x="364248" y="874328"/>
                    <a:pt x="343293" y="881948"/>
                    <a:pt x="321703" y="881948"/>
                  </a:cubicBezTo>
                  <a:cubicBezTo>
                    <a:pt x="248678" y="947988"/>
                    <a:pt x="159778" y="996883"/>
                    <a:pt x="65798" y="1026728"/>
                  </a:cubicBezTo>
                  <a:cubicBezTo>
                    <a:pt x="60083" y="1028633"/>
                    <a:pt x="57543" y="1019108"/>
                    <a:pt x="63258" y="1017203"/>
                  </a:cubicBezTo>
                  <a:cubicBezTo>
                    <a:pt x="70878" y="1014663"/>
                    <a:pt x="78498" y="1012123"/>
                    <a:pt x="86753" y="1009583"/>
                  </a:cubicBezTo>
                  <a:cubicBezTo>
                    <a:pt x="84213" y="1007678"/>
                    <a:pt x="83578" y="1001963"/>
                    <a:pt x="88023" y="1001328"/>
                  </a:cubicBezTo>
                  <a:cubicBezTo>
                    <a:pt x="100088" y="998788"/>
                    <a:pt x="111518" y="994343"/>
                    <a:pt x="121678" y="987993"/>
                  </a:cubicBezTo>
                  <a:cubicBezTo>
                    <a:pt x="122313" y="986088"/>
                    <a:pt x="57543" y="997518"/>
                    <a:pt x="63258" y="995613"/>
                  </a:cubicBezTo>
                  <a:cubicBezTo>
                    <a:pt x="82943" y="989263"/>
                    <a:pt x="102628" y="981643"/>
                    <a:pt x="121043" y="972753"/>
                  </a:cubicBezTo>
                  <a:cubicBezTo>
                    <a:pt x="119773" y="971483"/>
                    <a:pt x="54368" y="987993"/>
                    <a:pt x="60718" y="985453"/>
                  </a:cubicBezTo>
                  <a:cubicBezTo>
                    <a:pt x="75323" y="979738"/>
                    <a:pt x="103263" y="965768"/>
                    <a:pt x="102628" y="965768"/>
                  </a:cubicBezTo>
                  <a:cubicBezTo>
                    <a:pt x="90563" y="970213"/>
                    <a:pt x="61353" y="979103"/>
                    <a:pt x="60718" y="976563"/>
                  </a:cubicBezTo>
                  <a:cubicBezTo>
                    <a:pt x="60083" y="974023"/>
                    <a:pt x="61353" y="971483"/>
                    <a:pt x="63893" y="970848"/>
                  </a:cubicBezTo>
                  <a:cubicBezTo>
                    <a:pt x="74688" y="966403"/>
                    <a:pt x="95008" y="956878"/>
                    <a:pt x="95008" y="956878"/>
                  </a:cubicBezTo>
                  <a:cubicBezTo>
                    <a:pt x="79133" y="960688"/>
                    <a:pt x="37858" y="960053"/>
                    <a:pt x="44208" y="958783"/>
                  </a:cubicBezTo>
                  <a:cubicBezTo>
                    <a:pt x="44208" y="958783"/>
                    <a:pt x="89928" y="944178"/>
                    <a:pt x="89293" y="942273"/>
                  </a:cubicBezTo>
                  <a:cubicBezTo>
                    <a:pt x="76593" y="942273"/>
                    <a:pt x="44843" y="940368"/>
                    <a:pt x="51193" y="939098"/>
                  </a:cubicBezTo>
                  <a:cubicBezTo>
                    <a:pt x="63258" y="935923"/>
                    <a:pt x="78498" y="928938"/>
                    <a:pt x="78498" y="928938"/>
                  </a:cubicBezTo>
                  <a:cubicBezTo>
                    <a:pt x="62623" y="930843"/>
                    <a:pt x="26428" y="932748"/>
                    <a:pt x="26428" y="930208"/>
                  </a:cubicBezTo>
                  <a:cubicBezTo>
                    <a:pt x="26428" y="927033"/>
                    <a:pt x="28968" y="925763"/>
                    <a:pt x="31508" y="925128"/>
                  </a:cubicBezTo>
                  <a:cubicBezTo>
                    <a:pt x="46748" y="923223"/>
                    <a:pt x="75958" y="918143"/>
                    <a:pt x="75958" y="917508"/>
                  </a:cubicBezTo>
                  <a:cubicBezTo>
                    <a:pt x="67068" y="918778"/>
                    <a:pt x="43573" y="918143"/>
                    <a:pt x="43573" y="916238"/>
                  </a:cubicBezTo>
                  <a:cubicBezTo>
                    <a:pt x="43573" y="913063"/>
                    <a:pt x="46113" y="911793"/>
                    <a:pt x="48653" y="911158"/>
                  </a:cubicBezTo>
                  <a:cubicBezTo>
                    <a:pt x="58813" y="909888"/>
                    <a:pt x="68973" y="908618"/>
                    <a:pt x="79133" y="907348"/>
                  </a:cubicBezTo>
                  <a:cubicBezTo>
                    <a:pt x="60083" y="907983"/>
                    <a:pt x="18173" y="902903"/>
                    <a:pt x="18173" y="899728"/>
                  </a:cubicBezTo>
                  <a:cubicBezTo>
                    <a:pt x="18173" y="897188"/>
                    <a:pt x="20713" y="894648"/>
                    <a:pt x="23253" y="894648"/>
                  </a:cubicBezTo>
                  <a:cubicBezTo>
                    <a:pt x="28968" y="895283"/>
                    <a:pt x="34683" y="895918"/>
                    <a:pt x="41033" y="896553"/>
                  </a:cubicBezTo>
                  <a:cubicBezTo>
                    <a:pt x="41668" y="894013"/>
                    <a:pt x="43573" y="892108"/>
                    <a:pt x="46113" y="892108"/>
                  </a:cubicBezTo>
                  <a:cubicBezTo>
                    <a:pt x="44208" y="888933"/>
                    <a:pt x="44843" y="883853"/>
                    <a:pt x="49923" y="884488"/>
                  </a:cubicBezTo>
                  <a:cubicBezTo>
                    <a:pt x="52463" y="884488"/>
                    <a:pt x="55638" y="883218"/>
                    <a:pt x="55003" y="882583"/>
                  </a:cubicBezTo>
                  <a:cubicBezTo>
                    <a:pt x="55003" y="882583"/>
                    <a:pt x="2298" y="888298"/>
                    <a:pt x="1663" y="885758"/>
                  </a:cubicBezTo>
                  <a:cubicBezTo>
                    <a:pt x="-1512" y="885123"/>
                    <a:pt x="393" y="881948"/>
                    <a:pt x="2933" y="881313"/>
                  </a:cubicBezTo>
                  <a:close/>
                  <a:moveTo>
                    <a:pt x="618883" y="603818"/>
                  </a:moveTo>
                  <a:cubicBezTo>
                    <a:pt x="626503" y="621598"/>
                    <a:pt x="648093" y="627313"/>
                    <a:pt x="665873" y="627948"/>
                  </a:cubicBezTo>
                  <a:cubicBezTo>
                    <a:pt x="716038" y="629853"/>
                    <a:pt x="763028" y="610168"/>
                    <a:pt x="811288" y="599373"/>
                  </a:cubicBezTo>
                  <a:cubicBezTo>
                    <a:pt x="833513" y="594293"/>
                    <a:pt x="857643" y="588578"/>
                    <a:pt x="879868" y="591753"/>
                  </a:cubicBezTo>
                  <a:cubicBezTo>
                    <a:pt x="901458" y="582228"/>
                    <a:pt x="923048" y="573338"/>
                    <a:pt x="944638" y="563813"/>
                  </a:cubicBezTo>
                  <a:cubicBezTo>
                    <a:pt x="940193" y="560003"/>
                    <a:pt x="937018" y="554288"/>
                    <a:pt x="935113" y="548573"/>
                  </a:cubicBezTo>
                  <a:cubicBezTo>
                    <a:pt x="908443" y="557463"/>
                    <a:pt x="848118" y="570798"/>
                    <a:pt x="848118" y="567623"/>
                  </a:cubicBezTo>
                  <a:cubicBezTo>
                    <a:pt x="801128" y="540318"/>
                    <a:pt x="757948" y="508568"/>
                    <a:pt x="717308" y="472373"/>
                  </a:cubicBezTo>
                  <a:cubicBezTo>
                    <a:pt x="719213" y="493328"/>
                    <a:pt x="716673" y="515553"/>
                    <a:pt x="696353" y="526348"/>
                  </a:cubicBezTo>
                  <a:cubicBezTo>
                    <a:pt x="684288" y="532698"/>
                    <a:pt x="670953" y="535238"/>
                    <a:pt x="658253" y="540953"/>
                  </a:cubicBezTo>
                  <a:cubicBezTo>
                    <a:pt x="635393" y="551748"/>
                    <a:pt x="613803" y="576513"/>
                    <a:pt x="618883" y="60381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7" name="Google Shape;227;p2"/>
            <p:cNvGrpSpPr/>
            <p:nvPr/>
          </p:nvGrpSpPr>
          <p:grpSpPr>
            <a:xfrm>
              <a:off x="106727" y="2625602"/>
              <a:ext cx="717171" cy="1180424"/>
              <a:chOff x="1665604" y="3103981"/>
              <a:chExt cx="1059180" cy="1743353"/>
            </a:xfrm>
          </p:grpSpPr>
          <p:sp>
            <p:nvSpPr>
              <p:cNvPr id="228" name="Google Shape;228;p2"/>
              <p:cNvSpPr/>
              <p:nvPr/>
            </p:nvSpPr>
            <p:spPr>
              <a:xfrm>
                <a:off x="1665604" y="3103981"/>
                <a:ext cx="1059180" cy="1743353"/>
              </a:xfrm>
              <a:custGeom>
                <a:avLst/>
                <a:gdLst/>
                <a:ahLst/>
                <a:cxnLst/>
                <a:rect l="l" t="t" r="r" b="b"/>
                <a:pathLst>
                  <a:path w="1059180" h="1743353" extrusionOk="0">
                    <a:moveTo>
                      <a:pt x="473710" y="6883"/>
                    </a:moveTo>
                    <a:cubicBezTo>
                      <a:pt x="241935" y="76733"/>
                      <a:pt x="386080" y="401218"/>
                      <a:pt x="374650" y="591718"/>
                    </a:cubicBezTo>
                    <a:cubicBezTo>
                      <a:pt x="290195" y="933984"/>
                      <a:pt x="9525" y="1117498"/>
                      <a:pt x="340995" y="939698"/>
                    </a:cubicBezTo>
                    <a:cubicBezTo>
                      <a:pt x="308610" y="1193698"/>
                      <a:pt x="123825" y="1421663"/>
                      <a:pt x="0" y="1605178"/>
                    </a:cubicBezTo>
                    <a:cubicBezTo>
                      <a:pt x="126365" y="1613434"/>
                      <a:pt x="246380" y="1488338"/>
                      <a:pt x="341630" y="1408963"/>
                    </a:cubicBezTo>
                    <a:cubicBezTo>
                      <a:pt x="354330" y="1579778"/>
                      <a:pt x="134620" y="1840128"/>
                      <a:pt x="431165" y="1561363"/>
                    </a:cubicBezTo>
                    <a:cubicBezTo>
                      <a:pt x="358775" y="1904263"/>
                      <a:pt x="680720" y="1688998"/>
                      <a:pt x="743585" y="1513738"/>
                    </a:cubicBezTo>
                    <a:cubicBezTo>
                      <a:pt x="671195" y="1863623"/>
                      <a:pt x="871220" y="1502943"/>
                      <a:pt x="919480" y="1386738"/>
                    </a:cubicBezTo>
                    <a:cubicBezTo>
                      <a:pt x="965200" y="1269898"/>
                      <a:pt x="982345" y="1029234"/>
                      <a:pt x="945515" y="855878"/>
                    </a:cubicBezTo>
                    <a:cubicBezTo>
                      <a:pt x="976630" y="866038"/>
                      <a:pt x="1042035" y="985418"/>
                      <a:pt x="1059180" y="937793"/>
                    </a:cubicBezTo>
                    <a:cubicBezTo>
                      <a:pt x="1019175" y="704113"/>
                      <a:pt x="765175" y="-81382"/>
                      <a:pt x="473710" y="6883"/>
                    </a:cubicBezTo>
                    <a:close/>
                    <a:moveTo>
                      <a:pt x="603250" y="157378"/>
                    </a:moveTo>
                    <a:cubicBezTo>
                      <a:pt x="640080" y="142773"/>
                      <a:pt x="652145" y="186588"/>
                      <a:pt x="664210" y="211988"/>
                    </a:cubicBezTo>
                    <a:cubicBezTo>
                      <a:pt x="673100" y="230403"/>
                      <a:pt x="682625" y="276759"/>
                      <a:pt x="650240" y="276759"/>
                    </a:cubicBezTo>
                    <a:cubicBezTo>
                      <a:pt x="601345" y="275488"/>
                      <a:pt x="535940" y="184048"/>
                      <a:pt x="603250" y="157378"/>
                    </a:cubicBezTo>
                    <a:close/>
                    <a:moveTo>
                      <a:pt x="518160" y="249453"/>
                    </a:moveTo>
                    <a:cubicBezTo>
                      <a:pt x="511810" y="276123"/>
                      <a:pt x="488950" y="312953"/>
                      <a:pt x="466090" y="328828"/>
                    </a:cubicBezTo>
                    <a:cubicBezTo>
                      <a:pt x="434975" y="349784"/>
                      <a:pt x="437515" y="278028"/>
                      <a:pt x="437515" y="263423"/>
                    </a:cubicBezTo>
                    <a:cubicBezTo>
                      <a:pt x="441325" y="236118"/>
                      <a:pt x="450215" y="189763"/>
                      <a:pt x="489585" y="194843"/>
                    </a:cubicBezTo>
                    <a:cubicBezTo>
                      <a:pt x="513715" y="198018"/>
                      <a:pt x="523240" y="227863"/>
                      <a:pt x="518160" y="249453"/>
                    </a:cubicBezTo>
                    <a:close/>
                    <a:moveTo>
                      <a:pt x="659765" y="486309"/>
                    </a:moveTo>
                    <a:cubicBezTo>
                      <a:pt x="647700" y="500278"/>
                      <a:pt x="629920" y="477418"/>
                      <a:pt x="618490" y="471703"/>
                    </a:cubicBezTo>
                    <a:cubicBezTo>
                      <a:pt x="584200" y="454559"/>
                      <a:pt x="576580" y="482498"/>
                      <a:pt x="561975" y="504723"/>
                    </a:cubicBezTo>
                    <a:cubicBezTo>
                      <a:pt x="546100" y="519963"/>
                      <a:pt x="532765" y="504723"/>
                      <a:pt x="530225" y="487578"/>
                    </a:cubicBezTo>
                    <a:cubicBezTo>
                      <a:pt x="523240" y="439318"/>
                      <a:pt x="536575" y="327559"/>
                      <a:pt x="563245" y="311684"/>
                    </a:cubicBezTo>
                    <a:cubicBezTo>
                      <a:pt x="614680" y="288823"/>
                      <a:pt x="707390" y="431698"/>
                      <a:pt x="659765" y="48630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93333"/>
                    </a:srgbClr>
                  </a:gs>
                  <a:gs pos="50000">
                    <a:srgbClr val="FFFFFF">
                      <a:alpha val="40000"/>
                    </a:srgbClr>
                  </a:gs>
                  <a:gs pos="100000">
                    <a:srgbClr val="FFFFFF">
                      <a:alpha val="22745"/>
                    </a:srgbClr>
                  </a:gs>
                </a:gsLst>
                <a:lin ang="5400012" scaled="0"/>
              </a:gradFill>
              <a:ln>
                <a:noFill/>
              </a:ln>
              <a:effectLst>
                <a:outerShdw blurRad="200025" dist="19050" dir="540000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29" name="Google Shape;229;p2"/>
              <p:cNvGrpSpPr/>
              <p:nvPr/>
            </p:nvGrpSpPr>
            <p:grpSpPr>
              <a:xfrm>
                <a:off x="1665604" y="3104036"/>
                <a:ext cx="690245" cy="1604964"/>
                <a:chOff x="1665604" y="3104036"/>
                <a:chExt cx="690245" cy="1604964"/>
              </a:xfrm>
            </p:grpSpPr>
            <p:sp>
              <p:nvSpPr>
                <p:cNvPr id="230" name="Google Shape;230;p2"/>
                <p:cNvSpPr/>
                <p:nvPr/>
              </p:nvSpPr>
              <p:spPr>
                <a:xfrm>
                  <a:off x="1848721" y="3104036"/>
                  <a:ext cx="507128" cy="1008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128" h="1008895" extrusionOk="0">
                      <a:moveTo>
                        <a:pt x="13733" y="1008223"/>
                      </a:moveTo>
                      <a:cubicBezTo>
                        <a:pt x="27068" y="964408"/>
                        <a:pt x="152163" y="813913"/>
                        <a:pt x="203598" y="604363"/>
                      </a:cubicBezTo>
                      <a:cubicBezTo>
                        <a:pt x="215028" y="413863"/>
                        <a:pt x="70883" y="89378"/>
                        <a:pt x="302658" y="19528"/>
                      </a:cubicBezTo>
                      <a:cubicBezTo>
                        <a:pt x="373778" y="-2062"/>
                        <a:pt x="442993" y="28418"/>
                        <a:pt x="507128" y="90648"/>
                      </a:cubicBezTo>
                      <a:cubicBezTo>
                        <a:pt x="439183" y="20163"/>
                        <a:pt x="366158" y="-16032"/>
                        <a:pt x="289958" y="6828"/>
                      </a:cubicBezTo>
                      <a:cubicBezTo>
                        <a:pt x="58183" y="76678"/>
                        <a:pt x="202328" y="401163"/>
                        <a:pt x="190898" y="591663"/>
                      </a:cubicBezTo>
                      <a:cubicBezTo>
                        <a:pt x="127398" y="852648"/>
                        <a:pt x="-50402" y="1020923"/>
                        <a:pt x="13733" y="1008223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" name="Google Shape;231;p2"/>
                <p:cNvSpPr/>
                <p:nvPr/>
              </p:nvSpPr>
              <p:spPr>
                <a:xfrm>
                  <a:off x="1665604" y="4056379"/>
                  <a:ext cx="353695" cy="652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695" h="652621" extrusionOk="0">
                      <a:moveTo>
                        <a:pt x="353695" y="0"/>
                      </a:moveTo>
                      <a:cubicBezTo>
                        <a:pt x="347980" y="3175"/>
                        <a:pt x="342900" y="5715"/>
                        <a:pt x="337820" y="8255"/>
                      </a:cubicBezTo>
                      <a:cubicBezTo>
                        <a:pt x="297815" y="254000"/>
                        <a:pt x="120650" y="474345"/>
                        <a:pt x="0" y="652145"/>
                      </a:cubicBezTo>
                      <a:cubicBezTo>
                        <a:pt x="6985" y="652780"/>
                        <a:pt x="13970" y="652780"/>
                        <a:pt x="21590" y="652145"/>
                      </a:cubicBezTo>
                      <a:cubicBezTo>
                        <a:pt x="144780" y="471805"/>
                        <a:pt x="321310" y="248285"/>
                        <a:pt x="3536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32" name="Google Shape;232;p2"/>
            <p:cNvGrpSpPr/>
            <p:nvPr/>
          </p:nvGrpSpPr>
          <p:grpSpPr>
            <a:xfrm>
              <a:off x="7867714" y="468422"/>
              <a:ext cx="235736" cy="237442"/>
              <a:chOff x="3070860" y="2168525"/>
              <a:chExt cx="427989" cy="431164"/>
            </a:xfrm>
          </p:grpSpPr>
          <p:sp>
            <p:nvSpPr>
              <p:cNvPr id="233" name="Google Shape;233;p2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avLst/>
                <a:gdLst/>
                <a:ahLst/>
                <a:cxnLst/>
                <a:rect l="l" t="t" r="r" b="b"/>
                <a:pathLst>
                  <a:path w="427989" h="431164" extrusionOk="0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dist="19050" dir="5400000" algn="bl" rotWithShape="0">
                  <a:srgbClr val="000000">
                    <a:alpha val="6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4" name="Google Shape;234;p2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235" name="Google Shape;235;p2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34" h="15875" extrusionOk="0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" name="Google Shape;236;p2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85" h="186689" extrusionOk="0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37" name="Google Shape;237;p2"/>
            <p:cNvGrpSpPr/>
            <p:nvPr/>
          </p:nvGrpSpPr>
          <p:grpSpPr>
            <a:xfrm rot="-654239" flipH="1">
              <a:off x="6436929" y="160361"/>
              <a:ext cx="235756" cy="237454"/>
              <a:chOff x="3070860" y="2168525"/>
              <a:chExt cx="427989" cy="431164"/>
            </a:xfrm>
          </p:grpSpPr>
          <p:sp>
            <p:nvSpPr>
              <p:cNvPr id="238" name="Google Shape;238;p2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avLst/>
                <a:gdLst/>
                <a:ahLst/>
                <a:cxnLst/>
                <a:rect l="l" t="t" r="r" b="b"/>
                <a:pathLst>
                  <a:path w="427989" h="431164" extrusionOk="0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dist="19050" dir="5400000" algn="bl" rotWithShape="0">
                  <a:srgbClr val="000000">
                    <a:alpha val="6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9" name="Google Shape;239;p2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240" name="Google Shape;240;p2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34" h="15875" extrusionOk="0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" name="Google Shape;241;p2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85" h="186689" extrusionOk="0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42" name="Google Shape;242;p2"/>
            <p:cNvGrpSpPr/>
            <p:nvPr/>
          </p:nvGrpSpPr>
          <p:grpSpPr>
            <a:xfrm flipH="1">
              <a:off x="3936547" y="468423"/>
              <a:ext cx="235736" cy="237442"/>
              <a:chOff x="3070860" y="2168525"/>
              <a:chExt cx="427989" cy="431164"/>
            </a:xfrm>
          </p:grpSpPr>
          <p:sp>
            <p:nvSpPr>
              <p:cNvPr id="243" name="Google Shape;243;p2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avLst/>
                <a:gdLst/>
                <a:ahLst/>
                <a:cxnLst/>
                <a:rect l="l" t="t" r="r" b="b"/>
                <a:pathLst>
                  <a:path w="427989" h="431164" extrusionOk="0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dist="19050" dir="5400000" algn="bl" rotWithShape="0">
                  <a:srgbClr val="000000">
                    <a:alpha val="6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4" name="Google Shape;244;p2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245" name="Google Shape;245;p2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34" h="15875" extrusionOk="0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" name="Google Shape;246;p2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85" h="186689" extrusionOk="0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47" name="Google Shape;247;p2"/>
          <p:cNvSpPr txBox="1">
            <a:spLocks noGrp="1"/>
          </p:cNvSpPr>
          <p:nvPr>
            <p:ph type="ctrTitle"/>
          </p:nvPr>
        </p:nvSpPr>
        <p:spPr>
          <a:xfrm>
            <a:off x="1048125" y="2068025"/>
            <a:ext cx="7047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5"/>
          <p:cNvSpPr txBox="1">
            <a:spLocks noGrp="1"/>
          </p:cNvSpPr>
          <p:nvPr>
            <p:ph type="title"/>
          </p:nvPr>
        </p:nvSpPr>
        <p:spPr>
          <a:xfrm>
            <a:off x="1469850" y="919225"/>
            <a:ext cx="6200700" cy="31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7" name="Google Shape;677;p5"/>
          <p:cNvSpPr txBox="1">
            <a:spLocks noGrp="1"/>
          </p:cNvSpPr>
          <p:nvPr>
            <p:ph type="body" idx="1"/>
          </p:nvPr>
        </p:nvSpPr>
        <p:spPr>
          <a:xfrm>
            <a:off x="1471725" y="1428750"/>
            <a:ext cx="6200700" cy="28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grpSp>
        <p:nvGrpSpPr>
          <p:cNvPr id="678" name="Google Shape;678;p5"/>
          <p:cNvGrpSpPr/>
          <p:nvPr/>
        </p:nvGrpSpPr>
        <p:grpSpPr>
          <a:xfrm>
            <a:off x="0" y="0"/>
            <a:ext cx="9145610" cy="5144101"/>
            <a:chOff x="0" y="0"/>
            <a:chExt cx="9145610" cy="5144101"/>
          </a:xfrm>
        </p:grpSpPr>
        <p:grpSp>
          <p:nvGrpSpPr>
            <p:cNvPr id="679" name="Google Shape;679;p5"/>
            <p:cNvGrpSpPr/>
            <p:nvPr/>
          </p:nvGrpSpPr>
          <p:grpSpPr>
            <a:xfrm rot="379382">
              <a:off x="1639526" y="4221835"/>
              <a:ext cx="513208" cy="462430"/>
              <a:chOff x="6002813" y="4508500"/>
              <a:chExt cx="1392157" cy="1115297"/>
            </a:xfrm>
          </p:grpSpPr>
          <p:sp>
            <p:nvSpPr>
              <p:cNvPr id="680" name="Google Shape;680;p5"/>
              <p:cNvSpPr/>
              <p:nvPr/>
            </p:nvSpPr>
            <p:spPr>
              <a:xfrm>
                <a:off x="6644640" y="4508500"/>
                <a:ext cx="123951" cy="220345"/>
              </a:xfrm>
              <a:custGeom>
                <a:avLst/>
                <a:gdLst/>
                <a:ahLst/>
                <a:cxnLst/>
                <a:rect l="l" t="t" r="r" b="b"/>
                <a:pathLst>
                  <a:path w="123951" h="220345" extrusionOk="0">
                    <a:moveTo>
                      <a:pt x="0" y="171450"/>
                    </a:moveTo>
                    <a:cubicBezTo>
                      <a:pt x="0" y="171450"/>
                      <a:pt x="62230" y="138430"/>
                      <a:pt x="0" y="43180"/>
                    </a:cubicBezTo>
                    <a:lnTo>
                      <a:pt x="13970" y="0"/>
                    </a:lnTo>
                    <a:lnTo>
                      <a:pt x="69215" y="0"/>
                    </a:lnTo>
                    <a:cubicBezTo>
                      <a:pt x="69215" y="0"/>
                      <a:pt x="127000" y="59690"/>
                      <a:pt x="123825" y="171450"/>
                    </a:cubicBezTo>
                    <a:lnTo>
                      <a:pt x="53975" y="220345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1" name="Google Shape;681;p5"/>
              <p:cNvSpPr/>
              <p:nvPr/>
            </p:nvSpPr>
            <p:spPr>
              <a:xfrm>
                <a:off x="6002813" y="4565664"/>
                <a:ext cx="1392157" cy="1058133"/>
              </a:xfrm>
              <a:custGeom>
                <a:avLst/>
                <a:gdLst/>
                <a:ahLst/>
                <a:cxnLst/>
                <a:rect l="l" t="t" r="r" b="b"/>
                <a:pathLst>
                  <a:path w="1392157" h="1058133" extrusionOk="0">
                    <a:moveTo>
                      <a:pt x="1280636" y="168261"/>
                    </a:moveTo>
                    <a:cubicBezTo>
                      <a:pt x="1074896" y="-99709"/>
                      <a:pt x="798671" y="13321"/>
                      <a:pt x="695801" y="137781"/>
                    </a:cubicBezTo>
                    <a:cubicBezTo>
                      <a:pt x="166846" y="-360059"/>
                      <a:pt x="-255429" y="627366"/>
                      <a:pt x="182086" y="945501"/>
                    </a:cubicBezTo>
                    <a:cubicBezTo>
                      <a:pt x="502126" y="1095361"/>
                      <a:pt x="888842" y="1095996"/>
                      <a:pt x="1209517" y="945501"/>
                    </a:cubicBezTo>
                    <a:cubicBezTo>
                      <a:pt x="1374617" y="838186"/>
                      <a:pt x="1486376" y="436231"/>
                      <a:pt x="1280636" y="1682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5400012" scaled="0"/>
              </a:gradFill>
              <a:ln>
                <a:noFill/>
              </a:ln>
              <a:effectLst>
                <a:outerShdw blurRad="17145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2" name="Google Shape;682;p5"/>
              <p:cNvSpPr/>
              <p:nvPr/>
            </p:nvSpPr>
            <p:spPr>
              <a:xfrm>
                <a:off x="6002952" y="4565589"/>
                <a:ext cx="1243667" cy="913190"/>
              </a:xfrm>
              <a:custGeom>
                <a:avLst/>
                <a:gdLst/>
                <a:ahLst/>
                <a:cxnLst/>
                <a:rect l="l" t="t" r="r" b="b"/>
                <a:pathLst>
                  <a:path w="1243667" h="913190" extrusionOk="0">
                    <a:moveTo>
                      <a:pt x="713443" y="155635"/>
                    </a:moveTo>
                    <a:cubicBezTo>
                      <a:pt x="807423" y="41970"/>
                      <a:pt x="1046818" y="-62170"/>
                      <a:pt x="1243668" y="125155"/>
                    </a:cubicBezTo>
                    <a:cubicBezTo>
                      <a:pt x="1043008" y="-86300"/>
                      <a:pt x="792183" y="20380"/>
                      <a:pt x="695663" y="137855"/>
                    </a:cubicBezTo>
                    <a:cubicBezTo>
                      <a:pt x="183853" y="-344110"/>
                      <a:pt x="-227627" y="565210"/>
                      <a:pt x="141943" y="913190"/>
                    </a:cubicBezTo>
                    <a:cubicBezTo>
                      <a:pt x="-196512" y="552510"/>
                      <a:pt x="209888" y="-318075"/>
                      <a:pt x="713443" y="15563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3" name="Google Shape;683;p5"/>
              <p:cNvSpPr/>
              <p:nvPr/>
            </p:nvSpPr>
            <p:spPr>
              <a:xfrm>
                <a:off x="6069439" y="4660174"/>
                <a:ext cx="1260687" cy="961079"/>
              </a:xfrm>
              <a:custGeom>
                <a:avLst/>
                <a:gdLst/>
                <a:ahLst/>
                <a:cxnLst/>
                <a:rect l="l" t="t" r="r" b="b"/>
                <a:pathLst>
                  <a:path w="1260687" h="961079" extrusionOk="0">
                    <a:moveTo>
                      <a:pt x="1214010" y="320130"/>
                    </a:moveTo>
                    <a:cubicBezTo>
                      <a:pt x="1124475" y="12155"/>
                      <a:pt x="878730" y="-68490"/>
                      <a:pt x="628541" y="69941"/>
                    </a:cubicBezTo>
                    <a:cubicBezTo>
                      <a:pt x="107840" y="-266609"/>
                      <a:pt x="-257285" y="711291"/>
                      <a:pt x="226585" y="887821"/>
                    </a:cubicBezTo>
                    <a:cubicBezTo>
                      <a:pt x="450105" y="990691"/>
                      <a:pt x="628541" y="955130"/>
                      <a:pt x="628541" y="955130"/>
                    </a:cubicBezTo>
                    <a:cubicBezTo>
                      <a:pt x="887620" y="994501"/>
                      <a:pt x="1421020" y="844641"/>
                      <a:pt x="1214010" y="3201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11430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4" name="Google Shape;684;p5"/>
              <p:cNvSpPr/>
              <p:nvPr/>
            </p:nvSpPr>
            <p:spPr>
              <a:xfrm>
                <a:off x="6069865" y="4659500"/>
                <a:ext cx="1101824" cy="819914"/>
              </a:xfrm>
              <a:custGeom>
                <a:avLst/>
                <a:gdLst/>
                <a:ahLst/>
                <a:cxnLst/>
                <a:rect l="l" t="t" r="r" b="b"/>
                <a:pathLst>
                  <a:path w="1101824" h="819914" extrusionOk="0">
                    <a:moveTo>
                      <a:pt x="646529" y="88395"/>
                    </a:moveTo>
                    <a:cubicBezTo>
                      <a:pt x="816075" y="-5585"/>
                      <a:pt x="983715" y="1399"/>
                      <a:pt x="1101825" y="111254"/>
                    </a:cubicBezTo>
                    <a:cubicBezTo>
                      <a:pt x="983079" y="-15746"/>
                      <a:pt x="807185" y="-28446"/>
                      <a:pt x="628750" y="69979"/>
                    </a:cubicBezTo>
                    <a:cubicBezTo>
                      <a:pt x="155675" y="-235455"/>
                      <a:pt x="-188495" y="541149"/>
                      <a:pt x="113764" y="819915"/>
                    </a:cubicBezTo>
                    <a:cubicBezTo>
                      <a:pt x="-156745" y="527815"/>
                      <a:pt x="182980" y="-210691"/>
                      <a:pt x="646529" y="8839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685;p5"/>
              <p:cNvSpPr/>
              <p:nvPr/>
            </p:nvSpPr>
            <p:spPr>
              <a:xfrm>
                <a:off x="6211213" y="4703298"/>
                <a:ext cx="973658" cy="917119"/>
              </a:xfrm>
              <a:custGeom>
                <a:avLst/>
                <a:gdLst/>
                <a:ahLst/>
                <a:cxnLst/>
                <a:rect l="l" t="t" r="r" b="b"/>
                <a:pathLst>
                  <a:path w="973658" h="917119" extrusionOk="0">
                    <a:moveTo>
                      <a:pt x="486767" y="26181"/>
                    </a:moveTo>
                    <a:cubicBezTo>
                      <a:pt x="218796" y="-90024"/>
                      <a:pt x="-35839" y="195726"/>
                      <a:pt x="4166" y="584346"/>
                    </a:cubicBezTo>
                    <a:cubicBezTo>
                      <a:pt x="44171" y="972967"/>
                      <a:pt x="486767" y="913911"/>
                      <a:pt x="486767" y="913911"/>
                    </a:cubicBezTo>
                    <a:cubicBezTo>
                      <a:pt x="486767" y="913911"/>
                      <a:pt x="929361" y="972967"/>
                      <a:pt x="969367" y="584346"/>
                    </a:cubicBezTo>
                    <a:cubicBezTo>
                      <a:pt x="1010006" y="195726"/>
                      <a:pt x="755371" y="-90024"/>
                      <a:pt x="486767" y="261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5"/>
                  </a:gs>
                  <a:gs pos="5200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128588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p5"/>
              <p:cNvSpPr/>
              <p:nvPr/>
            </p:nvSpPr>
            <p:spPr>
              <a:xfrm>
                <a:off x="6211848" y="4703124"/>
                <a:ext cx="833476" cy="813120"/>
              </a:xfrm>
              <a:custGeom>
                <a:avLst/>
                <a:gdLst/>
                <a:ahLst/>
                <a:cxnLst/>
                <a:rect l="l" t="t" r="r" b="b"/>
                <a:pathLst>
                  <a:path w="833476" h="813120" extrusionOk="0">
                    <a:moveTo>
                      <a:pt x="21946" y="602300"/>
                    </a:moveTo>
                    <a:cubicBezTo>
                      <a:pt x="-18059" y="213680"/>
                      <a:pt x="236576" y="-72070"/>
                      <a:pt x="504546" y="44135"/>
                    </a:cubicBezTo>
                    <a:cubicBezTo>
                      <a:pt x="625832" y="-8570"/>
                      <a:pt x="743941" y="21275"/>
                      <a:pt x="833476" y="105095"/>
                    </a:cubicBezTo>
                    <a:cubicBezTo>
                      <a:pt x="742036" y="7940"/>
                      <a:pt x="615671" y="-30160"/>
                      <a:pt x="486766" y="26355"/>
                    </a:cubicBezTo>
                    <a:cubicBezTo>
                      <a:pt x="218796" y="-89850"/>
                      <a:pt x="-35839" y="195900"/>
                      <a:pt x="4166" y="584520"/>
                    </a:cubicBezTo>
                    <a:cubicBezTo>
                      <a:pt x="14961" y="690565"/>
                      <a:pt x="56236" y="763590"/>
                      <a:pt x="110211" y="813120"/>
                    </a:cubicBezTo>
                    <a:cubicBezTo>
                      <a:pt x="65126" y="764860"/>
                      <a:pt x="31471" y="696915"/>
                      <a:pt x="21946" y="60230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p5"/>
              <p:cNvSpPr/>
              <p:nvPr/>
            </p:nvSpPr>
            <p:spPr>
              <a:xfrm>
                <a:off x="6765290" y="4979821"/>
                <a:ext cx="302259" cy="191715"/>
              </a:xfrm>
              <a:custGeom>
                <a:avLst/>
                <a:gdLst/>
                <a:ahLst/>
                <a:cxnLst/>
                <a:rect l="l" t="t" r="r" b="b"/>
                <a:pathLst>
                  <a:path w="302259" h="191715" extrusionOk="0">
                    <a:moveTo>
                      <a:pt x="302260" y="138430"/>
                    </a:moveTo>
                    <a:cubicBezTo>
                      <a:pt x="302260" y="73660"/>
                      <a:pt x="224155" y="0"/>
                      <a:pt x="224155" y="0"/>
                    </a:cubicBezTo>
                    <a:cubicBezTo>
                      <a:pt x="166370" y="116205"/>
                      <a:pt x="0" y="184785"/>
                      <a:pt x="0" y="184785"/>
                    </a:cubicBezTo>
                    <a:cubicBezTo>
                      <a:pt x="167640" y="214630"/>
                      <a:pt x="302260" y="138430"/>
                      <a:pt x="302260" y="13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p5"/>
              <p:cNvSpPr/>
              <p:nvPr/>
            </p:nvSpPr>
            <p:spPr>
              <a:xfrm>
                <a:off x="6663183" y="5188100"/>
                <a:ext cx="86994" cy="85090"/>
              </a:xfrm>
              <a:custGeom>
                <a:avLst/>
                <a:gdLst/>
                <a:ahLst/>
                <a:cxnLst/>
                <a:rect l="l" t="t" r="r" b="b"/>
                <a:pathLst>
                  <a:path w="86994" h="85090" extrusionOk="0">
                    <a:moveTo>
                      <a:pt x="35560" y="0"/>
                    </a:moveTo>
                    <a:lnTo>
                      <a:pt x="0" y="85090"/>
                    </a:lnTo>
                    <a:lnTo>
                      <a:pt x="86995" y="679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p5"/>
              <p:cNvSpPr/>
              <p:nvPr/>
            </p:nvSpPr>
            <p:spPr>
              <a:xfrm>
                <a:off x="6313804" y="4993791"/>
                <a:ext cx="306070" cy="176015"/>
              </a:xfrm>
              <a:custGeom>
                <a:avLst/>
                <a:gdLst/>
                <a:ahLst/>
                <a:cxnLst/>
                <a:rect l="l" t="t" r="r" b="b"/>
                <a:pathLst>
                  <a:path w="306070" h="176015" extrusionOk="0">
                    <a:moveTo>
                      <a:pt x="306070" y="166370"/>
                    </a:moveTo>
                    <a:cubicBezTo>
                      <a:pt x="140335" y="116840"/>
                      <a:pt x="62230" y="0"/>
                      <a:pt x="62230" y="0"/>
                    </a:cubicBezTo>
                    <a:cubicBezTo>
                      <a:pt x="0" y="57785"/>
                      <a:pt x="0" y="141605"/>
                      <a:pt x="0" y="141605"/>
                    </a:cubicBezTo>
                    <a:cubicBezTo>
                      <a:pt x="103505" y="200025"/>
                      <a:pt x="306070" y="166370"/>
                      <a:pt x="306070" y="166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5"/>
              <p:cNvSpPr/>
              <p:nvPr/>
            </p:nvSpPr>
            <p:spPr>
              <a:xfrm>
                <a:off x="6261100" y="5238900"/>
                <a:ext cx="874394" cy="274320"/>
              </a:xfrm>
              <a:custGeom>
                <a:avLst/>
                <a:gdLst/>
                <a:ahLst/>
                <a:cxnLst/>
                <a:rect l="l" t="t" r="r" b="b"/>
                <a:pathLst>
                  <a:path w="874394" h="274320" extrusionOk="0">
                    <a:moveTo>
                      <a:pt x="696595" y="71755"/>
                    </a:moveTo>
                    <a:lnTo>
                      <a:pt x="644525" y="146685"/>
                    </a:lnTo>
                    <a:lnTo>
                      <a:pt x="627380" y="89535"/>
                    </a:lnTo>
                    <a:cubicBezTo>
                      <a:pt x="596265" y="95885"/>
                      <a:pt x="565785" y="100965"/>
                      <a:pt x="536575" y="104140"/>
                    </a:cubicBezTo>
                    <a:lnTo>
                      <a:pt x="495300" y="167640"/>
                    </a:lnTo>
                    <a:lnTo>
                      <a:pt x="457835" y="109855"/>
                    </a:lnTo>
                    <a:cubicBezTo>
                      <a:pt x="406400" y="111125"/>
                      <a:pt x="356870" y="108585"/>
                      <a:pt x="311785" y="103505"/>
                    </a:cubicBezTo>
                    <a:lnTo>
                      <a:pt x="254000" y="167640"/>
                    </a:lnTo>
                    <a:lnTo>
                      <a:pt x="219710" y="88900"/>
                    </a:lnTo>
                    <a:cubicBezTo>
                      <a:pt x="85090" y="61595"/>
                      <a:pt x="0" y="18415"/>
                      <a:pt x="0" y="18415"/>
                    </a:cubicBezTo>
                    <a:cubicBezTo>
                      <a:pt x="0" y="18415"/>
                      <a:pt x="64770" y="212090"/>
                      <a:pt x="305435" y="262255"/>
                    </a:cubicBezTo>
                    <a:cubicBezTo>
                      <a:pt x="324485" y="222885"/>
                      <a:pt x="355600" y="169545"/>
                      <a:pt x="359410" y="167005"/>
                    </a:cubicBezTo>
                    <a:cubicBezTo>
                      <a:pt x="359410" y="167005"/>
                      <a:pt x="386715" y="231140"/>
                      <a:pt x="403225" y="273685"/>
                    </a:cubicBezTo>
                    <a:cubicBezTo>
                      <a:pt x="410845" y="273685"/>
                      <a:pt x="417830" y="274320"/>
                      <a:pt x="426085" y="274320"/>
                    </a:cubicBezTo>
                    <a:cubicBezTo>
                      <a:pt x="476885" y="274320"/>
                      <a:pt x="522605" y="267970"/>
                      <a:pt x="563245" y="257810"/>
                    </a:cubicBezTo>
                    <a:cubicBezTo>
                      <a:pt x="567055" y="218440"/>
                      <a:pt x="572770" y="161290"/>
                      <a:pt x="573405" y="158750"/>
                    </a:cubicBezTo>
                    <a:lnTo>
                      <a:pt x="647065" y="227965"/>
                    </a:lnTo>
                    <a:cubicBezTo>
                      <a:pt x="814705" y="149860"/>
                      <a:pt x="874395" y="0"/>
                      <a:pt x="874395" y="0"/>
                    </a:cubicBezTo>
                    <a:cubicBezTo>
                      <a:pt x="813435" y="31115"/>
                      <a:pt x="754380" y="54610"/>
                      <a:pt x="696595" y="71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1" name="Google Shape;691;p5"/>
            <p:cNvGrpSpPr/>
            <p:nvPr/>
          </p:nvGrpSpPr>
          <p:grpSpPr>
            <a:xfrm rot="201864">
              <a:off x="6392651" y="4424191"/>
              <a:ext cx="453093" cy="418246"/>
              <a:chOff x="6002813" y="4508500"/>
              <a:chExt cx="1392157" cy="1115297"/>
            </a:xfrm>
          </p:grpSpPr>
          <p:sp>
            <p:nvSpPr>
              <p:cNvPr id="692" name="Google Shape;692;p5"/>
              <p:cNvSpPr/>
              <p:nvPr/>
            </p:nvSpPr>
            <p:spPr>
              <a:xfrm>
                <a:off x="6644640" y="4508500"/>
                <a:ext cx="123951" cy="220345"/>
              </a:xfrm>
              <a:custGeom>
                <a:avLst/>
                <a:gdLst/>
                <a:ahLst/>
                <a:cxnLst/>
                <a:rect l="l" t="t" r="r" b="b"/>
                <a:pathLst>
                  <a:path w="123951" h="220345" extrusionOk="0">
                    <a:moveTo>
                      <a:pt x="0" y="171450"/>
                    </a:moveTo>
                    <a:cubicBezTo>
                      <a:pt x="0" y="171450"/>
                      <a:pt x="62230" y="138430"/>
                      <a:pt x="0" y="43180"/>
                    </a:cubicBezTo>
                    <a:lnTo>
                      <a:pt x="13970" y="0"/>
                    </a:lnTo>
                    <a:lnTo>
                      <a:pt x="69215" y="0"/>
                    </a:lnTo>
                    <a:cubicBezTo>
                      <a:pt x="69215" y="0"/>
                      <a:pt x="127000" y="59690"/>
                      <a:pt x="123825" y="171450"/>
                    </a:cubicBezTo>
                    <a:lnTo>
                      <a:pt x="53975" y="220345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5"/>
              <p:cNvSpPr/>
              <p:nvPr/>
            </p:nvSpPr>
            <p:spPr>
              <a:xfrm>
                <a:off x="6002813" y="4565664"/>
                <a:ext cx="1392157" cy="1058133"/>
              </a:xfrm>
              <a:custGeom>
                <a:avLst/>
                <a:gdLst/>
                <a:ahLst/>
                <a:cxnLst/>
                <a:rect l="l" t="t" r="r" b="b"/>
                <a:pathLst>
                  <a:path w="1392157" h="1058133" extrusionOk="0">
                    <a:moveTo>
                      <a:pt x="1280636" y="168261"/>
                    </a:moveTo>
                    <a:cubicBezTo>
                      <a:pt x="1074896" y="-99709"/>
                      <a:pt x="798671" y="13321"/>
                      <a:pt x="695801" y="137781"/>
                    </a:cubicBezTo>
                    <a:cubicBezTo>
                      <a:pt x="166846" y="-360059"/>
                      <a:pt x="-255429" y="627366"/>
                      <a:pt x="182086" y="945501"/>
                    </a:cubicBezTo>
                    <a:cubicBezTo>
                      <a:pt x="502126" y="1095361"/>
                      <a:pt x="888842" y="1095996"/>
                      <a:pt x="1209517" y="945501"/>
                    </a:cubicBezTo>
                    <a:cubicBezTo>
                      <a:pt x="1374617" y="838186"/>
                      <a:pt x="1486376" y="436231"/>
                      <a:pt x="1280636" y="1682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5400012" scaled="0"/>
              </a:gradFill>
              <a:ln>
                <a:noFill/>
              </a:ln>
              <a:effectLst>
                <a:outerShdw blurRad="17145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5"/>
              <p:cNvSpPr/>
              <p:nvPr/>
            </p:nvSpPr>
            <p:spPr>
              <a:xfrm>
                <a:off x="6002952" y="4565589"/>
                <a:ext cx="1243667" cy="913190"/>
              </a:xfrm>
              <a:custGeom>
                <a:avLst/>
                <a:gdLst/>
                <a:ahLst/>
                <a:cxnLst/>
                <a:rect l="l" t="t" r="r" b="b"/>
                <a:pathLst>
                  <a:path w="1243667" h="913190" extrusionOk="0">
                    <a:moveTo>
                      <a:pt x="713443" y="155635"/>
                    </a:moveTo>
                    <a:cubicBezTo>
                      <a:pt x="807423" y="41970"/>
                      <a:pt x="1046818" y="-62170"/>
                      <a:pt x="1243668" y="125155"/>
                    </a:cubicBezTo>
                    <a:cubicBezTo>
                      <a:pt x="1043008" y="-86300"/>
                      <a:pt x="792183" y="20380"/>
                      <a:pt x="695663" y="137855"/>
                    </a:cubicBezTo>
                    <a:cubicBezTo>
                      <a:pt x="183853" y="-344110"/>
                      <a:pt x="-227627" y="565210"/>
                      <a:pt x="141943" y="913190"/>
                    </a:cubicBezTo>
                    <a:cubicBezTo>
                      <a:pt x="-196512" y="552510"/>
                      <a:pt x="209888" y="-318075"/>
                      <a:pt x="713443" y="15563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5"/>
              <p:cNvSpPr/>
              <p:nvPr/>
            </p:nvSpPr>
            <p:spPr>
              <a:xfrm>
                <a:off x="6069439" y="4660174"/>
                <a:ext cx="1260687" cy="961079"/>
              </a:xfrm>
              <a:custGeom>
                <a:avLst/>
                <a:gdLst/>
                <a:ahLst/>
                <a:cxnLst/>
                <a:rect l="l" t="t" r="r" b="b"/>
                <a:pathLst>
                  <a:path w="1260687" h="961079" extrusionOk="0">
                    <a:moveTo>
                      <a:pt x="1214010" y="320130"/>
                    </a:moveTo>
                    <a:cubicBezTo>
                      <a:pt x="1124475" y="12155"/>
                      <a:pt x="878730" y="-68490"/>
                      <a:pt x="628541" y="69941"/>
                    </a:cubicBezTo>
                    <a:cubicBezTo>
                      <a:pt x="107840" y="-266609"/>
                      <a:pt x="-257285" y="711291"/>
                      <a:pt x="226585" y="887821"/>
                    </a:cubicBezTo>
                    <a:cubicBezTo>
                      <a:pt x="450105" y="990691"/>
                      <a:pt x="628541" y="955130"/>
                      <a:pt x="628541" y="955130"/>
                    </a:cubicBezTo>
                    <a:cubicBezTo>
                      <a:pt x="887620" y="994501"/>
                      <a:pt x="1421020" y="844641"/>
                      <a:pt x="1214010" y="3201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11430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p5"/>
              <p:cNvSpPr/>
              <p:nvPr/>
            </p:nvSpPr>
            <p:spPr>
              <a:xfrm>
                <a:off x="6069865" y="4659500"/>
                <a:ext cx="1101824" cy="819914"/>
              </a:xfrm>
              <a:custGeom>
                <a:avLst/>
                <a:gdLst/>
                <a:ahLst/>
                <a:cxnLst/>
                <a:rect l="l" t="t" r="r" b="b"/>
                <a:pathLst>
                  <a:path w="1101824" h="819914" extrusionOk="0">
                    <a:moveTo>
                      <a:pt x="646529" y="88395"/>
                    </a:moveTo>
                    <a:cubicBezTo>
                      <a:pt x="816075" y="-5585"/>
                      <a:pt x="983715" y="1399"/>
                      <a:pt x="1101825" y="111254"/>
                    </a:cubicBezTo>
                    <a:cubicBezTo>
                      <a:pt x="983079" y="-15746"/>
                      <a:pt x="807185" y="-28446"/>
                      <a:pt x="628750" y="69979"/>
                    </a:cubicBezTo>
                    <a:cubicBezTo>
                      <a:pt x="155675" y="-235455"/>
                      <a:pt x="-188495" y="541149"/>
                      <a:pt x="113764" y="819915"/>
                    </a:cubicBezTo>
                    <a:cubicBezTo>
                      <a:pt x="-156745" y="527815"/>
                      <a:pt x="182980" y="-210691"/>
                      <a:pt x="646529" y="8839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p5"/>
              <p:cNvSpPr/>
              <p:nvPr/>
            </p:nvSpPr>
            <p:spPr>
              <a:xfrm>
                <a:off x="6211213" y="4703298"/>
                <a:ext cx="973658" cy="917119"/>
              </a:xfrm>
              <a:custGeom>
                <a:avLst/>
                <a:gdLst/>
                <a:ahLst/>
                <a:cxnLst/>
                <a:rect l="l" t="t" r="r" b="b"/>
                <a:pathLst>
                  <a:path w="973658" h="917119" extrusionOk="0">
                    <a:moveTo>
                      <a:pt x="486767" y="26181"/>
                    </a:moveTo>
                    <a:cubicBezTo>
                      <a:pt x="218796" y="-90024"/>
                      <a:pt x="-35839" y="195726"/>
                      <a:pt x="4166" y="584346"/>
                    </a:cubicBezTo>
                    <a:cubicBezTo>
                      <a:pt x="44171" y="972967"/>
                      <a:pt x="486767" y="913911"/>
                      <a:pt x="486767" y="913911"/>
                    </a:cubicBezTo>
                    <a:cubicBezTo>
                      <a:pt x="486767" y="913911"/>
                      <a:pt x="929361" y="972967"/>
                      <a:pt x="969367" y="584346"/>
                    </a:cubicBezTo>
                    <a:cubicBezTo>
                      <a:pt x="1010006" y="195726"/>
                      <a:pt x="755371" y="-90024"/>
                      <a:pt x="486767" y="261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5"/>
                  </a:gs>
                  <a:gs pos="5200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128588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p5"/>
              <p:cNvSpPr/>
              <p:nvPr/>
            </p:nvSpPr>
            <p:spPr>
              <a:xfrm>
                <a:off x="6211848" y="4703124"/>
                <a:ext cx="833476" cy="813120"/>
              </a:xfrm>
              <a:custGeom>
                <a:avLst/>
                <a:gdLst/>
                <a:ahLst/>
                <a:cxnLst/>
                <a:rect l="l" t="t" r="r" b="b"/>
                <a:pathLst>
                  <a:path w="833476" h="813120" extrusionOk="0">
                    <a:moveTo>
                      <a:pt x="21946" y="602300"/>
                    </a:moveTo>
                    <a:cubicBezTo>
                      <a:pt x="-18059" y="213680"/>
                      <a:pt x="236576" y="-72070"/>
                      <a:pt x="504546" y="44135"/>
                    </a:cubicBezTo>
                    <a:cubicBezTo>
                      <a:pt x="625832" y="-8570"/>
                      <a:pt x="743941" y="21275"/>
                      <a:pt x="833476" y="105095"/>
                    </a:cubicBezTo>
                    <a:cubicBezTo>
                      <a:pt x="742036" y="7940"/>
                      <a:pt x="615671" y="-30160"/>
                      <a:pt x="486766" y="26355"/>
                    </a:cubicBezTo>
                    <a:cubicBezTo>
                      <a:pt x="218796" y="-89850"/>
                      <a:pt x="-35839" y="195900"/>
                      <a:pt x="4166" y="584520"/>
                    </a:cubicBezTo>
                    <a:cubicBezTo>
                      <a:pt x="14961" y="690565"/>
                      <a:pt x="56236" y="763590"/>
                      <a:pt x="110211" y="813120"/>
                    </a:cubicBezTo>
                    <a:cubicBezTo>
                      <a:pt x="65126" y="764860"/>
                      <a:pt x="31471" y="696915"/>
                      <a:pt x="21946" y="60230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5"/>
              <p:cNvSpPr/>
              <p:nvPr/>
            </p:nvSpPr>
            <p:spPr>
              <a:xfrm>
                <a:off x="6765290" y="4979821"/>
                <a:ext cx="302259" cy="191715"/>
              </a:xfrm>
              <a:custGeom>
                <a:avLst/>
                <a:gdLst/>
                <a:ahLst/>
                <a:cxnLst/>
                <a:rect l="l" t="t" r="r" b="b"/>
                <a:pathLst>
                  <a:path w="302259" h="191715" extrusionOk="0">
                    <a:moveTo>
                      <a:pt x="302260" y="138430"/>
                    </a:moveTo>
                    <a:cubicBezTo>
                      <a:pt x="302260" y="73660"/>
                      <a:pt x="224155" y="0"/>
                      <a:pt x="224155" y="0"/>
                    </a:cubicBezTo>
                    <a:cubicBezTo>
                      <a:pt x="166370" y="116205"/>
                      <a:pt x="0" y="184785"/>
                      <a:pt x="0" y="184785"/>
                    </a:cubicBezTo>
                    <a:cubicBezTo>
                      <a:pt x="167640" y="214630"/>
                      <a:pt x="302260" y="138430"/>
                      <a:pt x="302260" y="13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5"/>
              <p:cNvSpPr/>
              <p:nvPr/>
            </p:nvSpPr>
            <p:spPr>
              <a:xfrm>
                <a:off x="6663183" y="5188100"/>
                <a:ext cx="86994" cy="85090"/>
              </a:xfrm>
              <a:custGeom>
                <a:avLst/>
                <a:gdLst/>
                <a:ahLst/>
                <a:cxnLst/>
                <a:rect l="l" t="t" r="r" b="b"/>
                <a:pathLst>
                  <a:path w="86994" h="85090" extrusionOk="0">
                    <a:moveTo>
                      <a:pt x="35560" y="0"/>
                    </a:moveTo>
                    <a:lnTo>
                      <a:pt x="0" y="85090"/>
                    </a:lnTo>
                    <a:lnTo>
                      <a:pt x="86995" y="679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5"/>
              <p:cNvSpPr/>
              <p:nvPr/>
            </p:nvSpPr>
            <p:spPr>
              <a:xfrm>
                <a:off x="6313804" y="4993791"/>
                <a:ext cx="306070" cy="176015"/>
              </a:xfrm>
              <a:custGeom>
                <a:avLst/>
                <a:gdLst/>
                <a:ahLst/>
                <a:cxnLst/>
                <a:rect l="l" t="t" r="r" b="b"/>
                <a:pathLst>
                  <a:path w="306070" h="176015" extrusionOk="0">
                    <a:moveTo>
                      <a:pt x="306070" y="166370"/>
                    </a:moveTo>
                    <a:cubicBezTo>
                      <a:pt x="140335" y="116840"/>
                      <a:pt x="62230" y="0"/>
                      <a:pt x="62230" y="0"/>
                    </a:cubicBezTo>
                    <a:cubicBezTo>
                      <a:pt x="0" y="57785"/>
                      <a:pt x="0" y="141605"/>
                      <a:pt x="0" y="141605"/>
                    </a:cubicBezTo>
                    <a:cubicBezTo>
                      <a:pt x="103505" y="200025"/>
                      <a:pt x="306070" y="166370"/>
                      <a:pt x="306070" y="166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p5"/>
              <p:cNvSpPr/>
              <p:nvPr/>
            </p:nvSpPr>
            <p:spPr>
              <a:xfrm>
                <a:off x="6261100" y="5238900"/>
                <a:ext cx="874394" cy="274320"/>
              </a:xfrm>
              <a:custGeom>
                <a:avLst/>
                <a:gdLst/>
                <a:ahLst/>
                <a:cxnLst/>
                <a:rect l="l" t="t" r="r" b="b"/>
                <a:pathLst>
                  <a:path w="874394" h="274320" extrusionOk="0">
                    <a:moveTo>
                      <a:pt x="696595" y="71755"/>
                    </a:moveTo>
                    <a:lnTo>
                      <a:pt x="644525" y="146685"/>
                    </a:lnTo>
                    <a:lnTo>
                      <a:pt x="627380" y="89535"/>
                    </a:lnTo>
                    <a:cubicBezTo>
                      <a:pt x="596265" y="95885"/>
                      <a:pt x="565785" y="100965"/>
                      <a:pt x="536575" y="104140"/>
                    </a:cubicBezTo>
                    <a:lnTo>
                      <a:pt x="495300" y="167640"/>
                    </a:lnTo>
                    <a:lnTo>
                      <a:pt x="457835" y="109855"/>
                    </a:lnTo>
                    <a:cubicBezTo>
                      <a:pt x="406400" y="111125"/>
                      <a:pt x="356870" y="108585"/>
                      <a:pt x="311785" y="103505"/>
                    </a:cubicBezTo>
                    <a:lnTo>
                      <a:pt x="254000" y="167640"/>
                    </a:lnTo>
                    <a:lnTo>
                      <a:pt x="219710" y="88900"/>
                    </a:lnTo>
                    <a:cubicBezTo>
                      <a:pt x="85090" y="61595"/>
                      <a:pt x="0" y="18415"/>
                      <a:pt x="0" y="18415"/>
                    </a:cubicBezTo>
                    <a:cubicBezTo>
                      <a:pt x="0" y="18415"/>
                      <a:pt x="64770" y="212090"/>
                      <a:pt x="305435" y="262255"/>
                    </a:cubicBezTo>
                    <a:cubicBezTo>
                      <a:pt x="324485" y="222885"/>
                      <a:pt x="355600" y="169545"/>
                      <a:pt x="359410" y="167005"/>
                    </a:cubicBezTo>
                    <a:cubicBezTo>
                      <a:pt x="359410" y="167005"/>
                      <a:pt x="386715" y="231140"/>
                      <a:pt x="403225" y="273685"/>
                    </a:cubicBezTo>
                    <a:cubicBezTo>
                      <a:pt x="410845" y="273685"/>
                      <a:pt x="417830" y="274320"/>
                      <a:pt x="426085" y="274320"/>
                    </a:cubicBezTo>
                    <a:cubicBezTo>
                      <a:pt x="476885" y="274320"/>
                      <a:pt x="522605" y="267970"/>
                      <a:pt x="563245" y="257810"/>
                    </a:cubicBezTo>
                    <a:cubicBezTo>
                      <a:pt x="567055" y="218440"/>
                      <a:pt x="572770" y="161290"/>
                      <a:pt x="573405" y="158750"/>
                    </a:cubicBezTo>
                    <a:lnTo>
                      <a:pt x="647065" y="227965"/>
                    </a:lnTo>
                    <a:cubicBezTo>
                      <a:pt x="814705" y="149860"/>
                      <a:pt x="874395" y="0"/>
                      <a:pt x="874395" y="0"/>
                    </a:cubicBezTo>
                    <a:cubicBezTo>
                      <a:pt x="813435" y="31115"/>
                      <a:pt x="754380" y="54610"/>
                      <a:pt x="696595" y="71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3" name="Google Shape;703;p5"/>
            <p:cNvGrpSpPr/>
            <p:nvPr/>
          </p:nvGrpSpPr>
          <p:grpSpPr>
            <a:xfrm>
              <a:off x="8340593" y="3461046"/>
              <a:ext cx="704319" cy="764300"/>
              <a:chOff x="4073525" y="3619500"/>
              <a:chExt cx="1215390" cy="1318895"/>
            </a:xfrm>
          </p:grpSpPr>
          <p:sp>
            <p:nvSpPr>
              <p:cNvPr id="704" name="Google Shape;704;p5"/>
              <p:cNvSpPr/>
              <p:nvPr/>
            </p:nvSpPr>
            <p:spPr>
              <a:xfrm>
                <a:off x="4073525" y="3619500"/>
                <a:ext cx="1215390" cy="1318895"/>
              </a:xfrm>
              <a:custGeom>
                <a:avLst/>
                <a:gdLst/>
                <a:ahLst/>
                <a:cxnLst/>
                <a:rect l="l" t="t" r="r" b="b"/>
                <a:pathLst>
                  <a:path w="1215390" h="1318895" extrusionOk="0">
                    <a:moveTo>
                      <a:pt x="1215390" y="1247775"/>
                    </a:moveTo>
                    <a:lnTo>
                      <a:pt x="1122045" y="1036320"/>
                    </a:lnTo>
                    <a:lnTo>
                      <a:pt x="1107440" y="747395"/>
                    </a:lnTo>
                    <a:lnTo>
                      <a:pt x="1032510" y="633730"/>
                    </a:lnTo>
                    <a:lnTo>
                      <a:pt x="1184275" y="419735"/>
                    </a:lnTo>
                    <a:lnTo>
                      <a:pt x="1194435" y="193040"/>
                    </a:lnTo>
                    <a:lnTo>
                      <a:pt x="1075690" y="6350"/>
                    </a:lnTo>
                    <a:lnTo>
                      <a:pt x="965200" y="0"/>
                    </a:lnTo>
                    <a:lnTo>
                      <a:pt x="864870" y="44450"/>
                    </a:lnTo>
                    <a:lnTo>
                      <a:pt x="894080" y="191770"/>
                    </a:lnTo>
                    <a:lnTo>
                      <a:pt x="1000760" y="187325"/>
                    </a:lnTo>
                    <a:lnTo>
                      <a:pt x="997585" y="173990"/>
                    </a:lnTo>
                    <a:lnTo>
                      <a:pt x="927735" y="149225"/>
                    </a:lnTo>
                    <a:lnTo>
                      <a:pt x="916305" y="78740"/>
                    </a:lnTo>
                    <a:lnTo>
                      <a:pt x="966470" y="52705"/>
                    </a:lnTo>
                    <a:lnTo>
                      <a:pt x="1039495" y="54610"/>
                    </a:lnTo>
                    <a:lnTo>
                      <a:pt x="1145540" y="213995"/>
                    </a:lnTo>
                    <a:lnTo>
                      <a:pt x="1120775" y="398145"/>
                    </a:lnTo>
                    <a:lnTo>
                      <a:pt x="1001395" y="539115"/>
                    </a:lnTo>
                    <a:lnTo>
                      <a:pt x="901065" y="570865"/>
                    </a:lnTo>
                    <a:lnTo>
                      <a:pt x="769620" y="563880"/>
                    </a:lnTo>
                    <a:lnTo>
                      <a:pt x="571500" y="608330"/>
                    </a:lnTo>
                    <a:lnTo>
                      <a:pt x="425450" y="716280"/>
                    </a:lnTo>
                    <a:lnTo>
                      <a:pt x="395605" y="722630"/>
                    </a:lnTo>
                    <a:lnTo>
                      <a:pt x="409575" y="591820"/>
                    </a:lnTo>
                    <a:lnTo>
                      <a:pt x="405130" y="565150"/>
                    </a:lnTo>
                    <a:lnTo>
                      <a:pt x="440690" y="407670"/>
                    </a:lnTo>
                    <a:lnTo>
                      <a:pt x="279400" y="535940"/>
                    </a:lnTo>
                    <a:lnTo>
                      <a:pt x="165735" y="540385"/>
                    </a:lnTo>
                    <a:lnTo>
                      <a:pt x="0" y="432435"/>
                    </a:lnTo>
                    <a:lnTo>
                      <a:pt x="66040" y="601345"/>
                    </a:lnTo>
                    <a:lnTo>
                      <a:pt x="62865" y="711200"/>
                    </a:lnTo>
                    <a:lnTo>
                      <a:pt x="92710" y="762000"/>
                    </a:lnTo>
                    <a:lnTo>
                      <a:pt x="178435" y="805180"/>
                    </a:lnTo>
                    <a:lnTo>
                      <a:pt x="276225" y="805180"/>
                    </a:lnTo>
                    <a:lnTo>
                      <a:pt x="289560" y="809625"/>
                    </a:lnTo>
                    <a:lnTo>
                      <a:pt x="283845" y="1033780"/>
                    </a:lnTo>
                    <a:lnTo>
                      <a:pt x="222250" y="1292860"/>
                    </a:lnTo>
                    <a:lnTo>
                      <a:pt x="181610" y="1318895"/>
                    </a:lnTo>
                    <a:lnTo>
                      <a:pt x="265430" y="1313180"/>
                    </a:lnTo>
                    <a:lnTo>
                      <a:pt x="351155" y="1089660"/>
                    </a:lnTo>
                    <a:lnTo>
                      <a:pt x="362585" y="1022985"/>
                    </a:lnTo>
                    <a:lnTo>
                      <a:pt x="382905" y="1026795"/>
                    </a:lnTo>
                    <a:lnTo>
                      <a:pt x="394970" y="1036955"/>
                    </a:lnTo>
                    <a:lnTo>
                      <a:pt x="427355" y="1276985"/>
                    </a:lnTo>
                    <a:lnTo>
                      <a:pt x="393065" y="1304290"/>
                    </a:lnTo>
                    <a:lnTo>
                      <a:pt x="475615" y="1298575"/>
                    </a:lnTo>
                    <a:lnTo>
                      <a:pt x="464185" y="1032510"/>
                    </a:lnTo>
                    <a:lnTo>
                      <a:pt x="487680" y="968375"/>
                    </a:lnTo>
                    <a:lnTo>
                      <a:pt x="705485" y="822325"/>
                    </a:lnTo>
                    <a:lnTo>
                      <a:pt x="802005" y="875665"/>
                    </a:lnTo>
                    <a:lnTo>
                      <a:pt x="887730" y="1085215"/>
                    </a:lnTo>
                    <a:lnTo>
                      <a:pt x="879475" y="1239520"/>
                    </a:lnTo>
                    <a:lnTo>
                      <a:pt x="857250" y="1272540"/>
                    </a:lnTo>
                    <a:lnTo>
                      <a:pt x="923290" y="1268095"/>
                    </a:lnTo>
                    <a:lnTo>
                      <a:pt x="959485" y="1113790"/>
                    </a:lnTo>
                    <a:lnTo>
                      <a:pt x="964565" y="856615"/>
                    </a:lnTo>
                    <a:lnTo>
                      <a:pt x="997585" y="967740"/>
                    </a:lnTo>
                    <a:lnTo>
                      <a:pt x="1096010" y="1101725"/>
                    </a:lnTo>
                    <a:lnTo>
                      <a:pt x="1153795" y="1235710"/>
                    </a:lnTo>
                    <a:lnTo>
                      <a:pt x="1142365" y="125285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05" name="Google Shape;705;p5"/>
              <p:cNvGrpSpPr/>
              <p:nvPr/>
            </p:nvGrpSpPr>
            <p:grpSpPr>
              <a:xfrm>
                <a:off x="4073525" y="3619500"/>
                <a:ext cx="1158239" cy="763270"/>
                <a:chOff x="4073525" y="3619500"/>
                <a:chExt cx="1158239" cy="763270"/>
              </a:xfrm>
            </p:grpSpPr>
            <p:sp>
              <p:nvSpPr>
                <p:cNvPr id="706" name="Google Shape;706;p5"/>
                <p:cNvSpPr/>
                <p:nvPr/>
              </p:nvSpPr>
              <p:spPr>
                <a:xfrm>
                  <a:off x="4938395" y="3619500"/>
                  <a:ext cx="222884" cy="191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884" h="191770" extrusionOk="0">
                      <a:moveTo>
                        <a:pt x="38100" y="191770"/>
                      </a:moveTo>
                      <a:lnTo>
                        <a:pt x="12700" y="63500"/>
                      </a:lnTo>
                      <a:lnTo>
                        <a:pt x="113030" y="19050"/>
                      </a:lnTo>
                      <a:lnTo>
                        <a:pt x="222885" y="25400"/>
                      </a:lnTo>
                      <a:lnTo>
                        <a:pt x="210820" y="6350"/>
                      </a:lnTo>
                      <a:lnTo>
                        <a:pt x="100330" y="0"/>
                      </a:lnTo>
                      <a:lnTo>
                        <a:pt x="0" y="44450"/>
                      </a:lnTo>
                      <a:lnTo>
                        <a:pt x="29210" y="19177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7" name="Google Shape;707;p5"/>
                <p:cNvSpPr/>
                <p:nvPr/>
              </p:nvSpPr>
              <p:spPr>
                <a:xfrm>
                  <a:off x="4481829" y="3833495"/>
                  <a:ext cx="749935" cy="52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935" h="527684" extrusionOk="0">
                      <a:moveTo>
                        <a:pt x="2540" y="505460"/>
                      </a:moveTo>
                      <a:lnTo>
                        <a:pt x="0" y="527685"/>
                      </a:lnTo>
                      <a:lnTo>
                        <a:pt x="29845" y="521335"/>
                      </a:lnTo>
                      <a:lnTo>
                        <a:pt x="175895" y="413385"/>
                      </a:lnTo>
                      <a:lnTo>
                        <a:pt x="374015" y="368935"/>
                      </a:lnTo>
                      <a:lnTo>
                        <a:pt x="505460" y="375920"/>
                      </a:lnTo>
                      <a:lnTo>
                        <a:pt x="605790" y="344170"/>
                      </a:lnTo>
                      <a:lnTo>
                        <a:pt x="725170" y="203200"/>
                      </a:lnTo>
                      <a:lnTo>
                        <a:pt x="749935" y="19050"/>
                      </a:lnTo>
                      <a:lnTo>
                        <a:pt x="737235" y="0"/>
                      </a:lnTo>
                      <a:lnTo>
                        <a:pt x="712470" y="184150"/>
                      </a:lnTo>
                      <a:lnTo>
                        <a:pt x="593090" y="325120"/>
                      </a:lnTo>
                      <a:lnTo>
                        <a:pt x="492760" y="356870"/>
                      </a:lnTo>
                      <a:lnTo>
                        <a:pt x="361315" y="349885"/>
                      </a:lnTo>
                      <a:lnTo>
                        <a:pt x="163195" y="394335"/>
                      </a:lnTo>
                      <a:lnTo>
                        <a:pt x="17145" y="5022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8" name="Google Shape;708;p5"/>
                <p:cNvSpPr/>
                <p:nvPr/>
              </p:nvSpPr>
              <p:spPr>
                <a:xfrm>
                  <a:off x="4073525" y="4027170"/>
                  <a:ext cx="440690" cy="35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690" h="355600" extrusionOk="0">
                      <a:moveTo>
                        <a:pt x="75565" y="322580"/>
                      </a:moveTo>
                      <a:lnTo>
                        <a:pt x="78740" y="212725"/>
                      </a:lnTo>
                      <a:lnTo>
                        <a:pt x="12700" y="43815"/>
                      </a:lnTo>
                      <a:lnTo>
                        <a:pt x="178435" y="151765"/>
                      </a:lnTo>
                      <a:lnTo>
                        <a:pt x="292100" y="147320"/>
                      </a:lnTo>
                      <a:lnTo>
                        <a:pt x="432435" y="35560"/>
                      </a:lnTo>
                      <a:lnTo>
                        <a:pt x="440690" y="0"/>
                      </a:lnTo>
                      <a:lnTo>
                        <a:pt x="279400" y="128270"/>
                      </a:lnTo>
                      <a:lnTo>
                        <a:pt x="165735" y="132715"/>
                      </a:lnTo>
                      <a:lnTo>
                        <a:pt x="0" y="24765"/>
                      </a:lnTo>
                      <a:lnTo>
                        <a:pt x="66040" y="193675"/>
                      </a:lnTo>
                      <a:lnTo>
                        <a:pt x="62865" y="303530"/>
                      </a:lnTo>
                      <a:lnTo>
                        <a:pt x="92710" y="354330"/>
                      </a:lnTo>
                      <a:lnTo>
                        <a:pt x="94615" y="3556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09" name="Google Shape;709;p5"/>
              <p:cNvSpPr/>
              <p:nvPr/>
            </p:nvSpPr>
            <p:spPr>
              <a:xfrm>
                <a:off x="4185780" y="4254495"/>
                <a:ext cx="76973" cy="69854"/>
              </a:xfrm>
              <a:custGeom>
                <a:avLst/>
                <a:gdLst/>
                <a:ahLst/>
                <a:cxnLst/>
                <a:rect l="l" t="t" r="r" b="b"/>
                <a:pathLst>
                  <a:path w="76973" h="69854" extrusionOk="0">
                    <a:moveTo>
                      <a:pt x="774" y="5"/>
                    </a:moveTo>
                    <a:cubicBezTo>
                      <a:pt x="774" y="5"/>
                      <a:pt x="71259" y="-1900"/>
                      <a:pt x="76974" y="69855"/>
                    </a:cubicBezTo>
                    <a:lnTo>
                      <a:pt x="5219" y="38105"/>
                    </a:lnTo>
                    <a:cubicBezTo>
                      <a:pt x="5219" y="38105"/>
                      <a:pt x="-2401" y="7625"/>
                      <a:pt x="774" y="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5"/>
              <p:cNvSpPr/>
              <p:nvPr/>
            </p:nvSpPr>
            <p:spPr>
              <a:xfrm>
                <a:off x="4333240" y="4252595"/>
                <a:ext cx="74307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4307" h="73025" extrusionOk="0">
                    <a:moveTo>
                      <a:pt x="73660" y="0"/>
                    </a:moveTo>
                    <a:cubicBezTo>
                      <a:pt x="73660" y="0"/>
                      <a:pt x="3175" y="635"/>
                      <a:pt x="0" y="73025"/>
                    </a:cubicBezTo>
                    <a:lnTo>
                      <a:pt x="67310" y="40005"/>
                    </a:lnTo>
                    <a:cubicBezTo>
                      <a:pt x="67310" y="40005"/>
                      <a:pt x="76835" y="7620"/>
                      <a:pt x="7366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1" name="Google Shape;711;p5"/>
            <p:cNvGrpSpPr/>
            <p:nvPr/>
          </p:nvGrpSpPr>
          <p:grpSpPr>
            <a:xfrm>
              <a:off x="7790788" y="0"/>
              <a:ext cx="1353687" cy="897785"/>
              <a:chOff x="10387718" y="0"/>
              <a:chExt cx="1804916" cy="1197047"/>
            </a:xfrm>
          </p:grpSpPr>
          <p:sp>
            <p:nvSpPr>
              <p:cNvPr id="712" name="Google Shape;712;p5"/>
              <p:cNvSpPr/>
              <p:nvPr/>
            </p:nvSpPr>
            <p:spPr>
              <a:xfrm>
                <a:off x="10388353" y="0"/>
                <a:ext cx="1804281" cy="1196474"/>
              </a:xfrm>
              <a:custGeom>
                <a:avLst/>
                <a:gdLst/>
                <a:ahLst/>
                <a:cxnLst/>
                <a:rect l="l" t="t" r="r" b="b"/>
                <a:pathLst>
                  <a:path w="1804281" h="1196474" extrusionOk="0">
                    <a:moveTo>
                      <a:pt x="1803646" y="0"/>
                    </a:moveTo>
                    <a:lnTo>
                      <a:pt x="34536" y="0"/>
                    </a:lnTo>
                    <a:cubicBezTo>
                      <a:pt x="-47379" y="155575"/>
                      <a:pt x="23106" y="368935"/>
                      <a:pt x="175506" y="446405"/>
                    </a:cubicBezTo>
                    <a:cubicBezTo>
                      <a:pt x="79621" y="747395"/>
                      <a:pt x="451731" y="998220"/>
                      <a:pt x="694302" y="799465"/>
                    </a:cubicBezTo>
                    <a:cubicBezTo>
                      <a:pt x="738752" y="972185"/>
                      <a:pt x="977511" y="1043940"/>
                      <a:pt x="1110861" y="923290"/>
                    </a:cubicBezTo>
                    <a:cubicBezTo>
                      <a:pt x="1164202" y="1294130"/>
                      <a:pt x="1723002" y="1284605"/>
                      <a:pt x="1763006" y="911860"/>
                    </a:cubicBezTo>
                    <a:cubicBezTo>
                      <a:pt x="1775706" y="922020"/>
                      <a:pt x="1789677" y="931545"/>
                      <a:pt x="1804281" y="939800"/>
                    </a:cubicBezTo>
                    <a:lnTo>
                      <a:pt x="180428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3D176E"/>
                  </a:gs>
                </a:gsLst>
                <a:lin ang="0" scaled="0"/>
              </a:gradFill>
              <a:ln>
                <a:noFill/>
              </a:ln>
              <a:effectLst>
                <a:outerShdw blurRad="200025" dist="19050" dir="5400000" algn="bl" rotWithShape="0">
                  <a:schemeClr val="dk1">
                    <a:alpha val="9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5"/>
              <p:cNvSpPr/>
              <p:nvPr/>
            </p:nvSpPr>
            <p:spPr>
              <a:xfrm>
                <a:off x="10387718" y="635"/>
                <a:ext cx="1687440" cy="1196412"/>
              </a:xfrm>
              <a:custGeom>
                <a:avLst/>
                <a:gdLst/>
                <a:ahLst/>
                <a:cxnLst/>
                <a:rect l="l" t="t" r="r" b="b"/>
                <a:pathLst>
                  <a:path w="1687440" h="1196412" extrusionOk="0">
                    <a:moveTo>
                      <a:pt x="1136896" y="897890"/>
                    </a:moveTo>
                    <a:cubicBezTo>
                      <a:pt x="1003546" y="1018540"/>
                      <a:pt x="764786" y="946150"/>
                      <a:pt x="720336" y="774065"/>
                    </a:cubicBezTo>
                    <a:cubicBezTo>
                      <a:pt x="477766" y="972820"/>
                      <a:pt x="105656" y="721995"/>
                      <a:pt x="201541" y="421005"/>
                    </a:cubicBezTo>
                    <a:cubicBezTo>
                      <a:pt x="57396" y="347345"/>
                      <a:pt x="-13724" y="152400"/>
                      <a:pt x="48506" y="0"/>
                    </a:cubicBezTo>
                    <a:lnTo>
                      <a:pt x="34536" y="0"/>
                    </a:lnTo>
                    <a:cubicBezTo>
                      <a:pt x="-47379" y="155575"/>
                      <a:pt x="23106" y="368935"/>
                      <a:pt x="175506" y="446405"/>
                    </a:cubicBezTo>
                    <a:cubicBezTo>
                      <a:pt x="79621" y="747395"/>
                      <a:pt x="451731" y="998220"/>
                      <a:pt x="694301" y="799465"/>
                    </a:cubicBezTo>
                    <a:cubicBezTo>
                      <a:pt x="738751" y="972185"/>
                      <a:pt x="977511" y="1043940"/>
                      <a:pt x="1110861" y="923290"/>
                    </a:cubicBezTo>
                    <a:cubicBezTo>
                      <a:pt x="1153406" y="1221105"/>
                      <a:pt x="1522976" y="1273810"/>
                      <a:pt x="1687441" y="1089025"/>
                    </a:cubicBezTo>
                    <a:cubicBezTo>
                      <a:pt x="1513451" y="1242695"/>
                      <a:pt x="1177536" y="1181100"/>
                      <a:pt x="1136896" y="89789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4" name="Google Shape;714;p5"/>
            <p:cNvGrpSpPr/>
            <p:nvPr/>
          </p:nvGrpSpPr>
          <p:grpSpPr>
            <a:xfrm flipH="1">
              <a:off x="8659870" y="490092"/>
              <a:ext cx="320992" cy="323373"/>
              <a:chOff x="3070860" y="2168525"/>
              <a:chExt cx="427989" cy="431164"/>
            </a:xfrm>
          </p:grpSpPr>
          <p:sp>
            <p:nvSpPr>
              <p:cNvPr id="715" name="Google Shape;715;p5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avLst/>
                <a:gdLst/>
                <a:ahLst/>
                <a:cxnLst/>
                <a:rect l="l" t="t" r="r" b="b"/>
                <a:pathLst>
                  <a:path w="427989" h="431164" extrusionOk="0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dist="19050" dir="5400000" algn="bl" rotWithShape="0">
                  <a:srgbClr val="000000">
                    <a:alpha val="6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16" name="Google Shape;716;p5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717" name="Google Shape;717;p5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34" h="15875" extrusionOk="0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8" name="Google Shape;718;p5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85" h="186689" extrusionOk="0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19" name="Google Shape;719;p5"/>
            <p:cNvGrpSpPr/>
            <p:nvPr/>
          </p:nvGrpSpPr>
          <p:grpSpPr>
            <a:xfrm>
              <a:off x="5104771" y="0"/>
              <a:ext cx="2353718" cy="829055"/>
              <a:chOff x="6806362" y="0"/>
              <a:chExt cx="3138290" cy="1105407"/>
            </a:xfrm>
          </p:grpSpPr>
          <p:sp>
            <p:nvSpPr>
              <p:cNvPr id="720" name="Google Shape;720;p5"/>
              <p:cNvSpPr/>
              <p:nvPr/>
            </p:nvSpPr>
            <p:spPr>
              <a:xfrm>
                <a:off x="6806362" y="0"/>
                <a:ext cx="3138290" cy="1105269"/>
              </a:xfrm>
              <a:custGeom>
                <a:avLst/>
                <a:gdLst/>
                <a:ahLst/>
                <a:cxnLst/>
                <a:rect l="l" t="t" r="r" b="b"/>
                <a:pathLst>
                  <a:path w="3138290" h="1105269" extrusionOk="0">
                    <a:moveTo>
                      <a:pt x="7822" y="0"/>
                    </a:moveTo>
                    <a:cubicBezTo>
                      <a:pt x="-43613" y="221615"/>
                      <a:pt x="167207" y="431800"/>
                      <a:pt x="388187" y="380365"/>
                    </a:cubicBezTo>
                    <a:cubicBezTo>
                      <a:pt x="457402" y="637540"/>
                      <a:pt x="786968" y="775335"/>
                      <a:pt x="1021282" y="638175"/>
                    </a:cubicBezTo>
                    <a:cubicBezTo>
                      <a:pt x="1111452" y="1170305"/>
                      <a:pt x="1878532" y="1280160"/>
                      <a:pt x="2116657" y="798830"/>
                    </a:cubicBezTo>
                    <a:cubicBezTo>
                      <a:pt x="2376372" y="962025"/>
                      <a:pt x="2702762" y="669290"/>
                      <a:pt x="2568143" y="393065"/>
                    </a:cubicBezTo>
                    <a:cubicBezTo>
                      <a:pt x="2695778" y="392430"/>
                      <a:pt x="2807537" y="324485"/>
                      <a:pt x="2869768" y="222885"/>
                    </a:cubicBezTo>
                    <a:cubicBezTo>
                      <a:pt x="3009468" y="276860"/>
                      <a:pt x="3164407" y="147320"/>
                      <a:pt x="3134562" y="0"/>
                    </a:cubicBezTo>
                    <a:lnTo>
                      <a:pt x="782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3D176E"/>
                  </a:gs>
                </a:gsLst>
                <a:lin ang="0" scaled="0"/>
              </a:gradFill>
              <a:ln>
                <a:noFill/>
              </a:ln>
              <a:effectLst>
                <a:outerShdw blurRad="200025" dist="19050" dir="540000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21" name="Google Shape;721;p5"/>
              <p:cNvGrpSpPr/>
              <p:nvPr/>
            </p:nvGrpSpPr>
            <p:grpSpPr>
              <a:xfrm>
                <a:off x="6806362" y="0"/>
                <a:ext cx="3090747" cy="1105407"/>
                <a:chOff x="6806362" y="0"/>
                <a:chExt cx="3090747" cy="1105407"/>
              </a:xfrm>
            </p:grpSpPr>
            <p:sp>
              <p:nvSpPr>
                <p:cNvPr id="722" name="Google Shape;722;p5"/>
                <p:cNvSpPr/>
                <p:nvPr/>
              </p:nvSpPr>
              <p:spPr>
                <a:xfrm>
                  <a:off x="8931909" y="734694"/>
                  <a:ext cx="390525" cy="110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525" h="110778" extrusionOk="0">
                      <a:moveTo>
                        <a:pt x="16510" y="38735"/>
                      </a:moveTo>
                      <a:cubicBezTo>
                        <a:pt x="11430" y="49530"/>
                        <a:pt x="5715" y="59690"/>
                        <a:pt x="0" y="69215"/>
                      </a:cubicBezTo>
                      <a:cubicBezTo>
                        <a:pt x="139700" y="151130"/>
                        <a:pt x="297180" y="103505"/>
                        <a:pt x="390525" y="0"/>
                      </a:cubicBezTo>
                      <a:cubicBezTo>
                        <a:pt x="294005" y="88265"/>
                        <a:pt x="146685" y="120650"/>
                        <a:pt x="16510" y="3873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3" name="Google Shape;723;p5"/>
                <p:cNvSpPr/>
                <p:nvPr/>
              </p:nvSpPr>
              <p:spPr>
                <a:xfrm>
                  <a:off x="6806362" y="0"/>
                  <a:ext cx="2025217" cy="11054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217" h="1105407" extrusionOk="0">
                      <a:moveTo>
                        <a:pt x="1047318" y="612775"/>
                      </a:moveTo>
                      <a:cubicBezTo>
                        <a:pt x="813002" y="749935"/>
                        <a:pt x="483437" y="611505"/>
                        <a:pt x="414222" y="354965"/>
                      </a:cubicBezTo>
                      <a:cubicBezTo>
                        <a:pt x="201497" y="404495"/>
                        <a:pt x="-1703" y="212090"/>
                        <a:pt x="28777" y="0"/>
                      </a:cubicBezTo>
                      <a:lnTo>
                        <a:pt x="7822" y="0"/>
                      </a:lnTo>
                      <a:cubicBezTo>
                        <a:pt x="-43613" y="221615"/>
                        <a:pt x="167207" y="431800"/>
                        <a:pt x="388187" y="380365"/>
                      </a:cubicBezTo>
                      <a:cubicBezTo>
                        <a:pt x="457402" y="637540"/>
                        <a:pt x="786968" y="775335"/>
                        <a:pt x="1021282" y="638175"/>
                      </a:cubicBezTo>
                      <a:cubicBezTo>
                        <a:pt x="1101927" y="1114425"/>
                        <a:pt x="1724862" y="1252855"/>
                        <a:pt x="2025218" y="930910"/>
                      </a:cubicBezTo>
                      <a:cubicBezTo>
                        <a:pt x="1717243" y="1219835"/>
                        <a:pt x="1125422" y="1076325"/>
                        <a:pt x="1047318" y="61277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4" name="Google Shape;724;p5"/>
                <p:cNvSpPr/>
                <p:nvPr/>
              </p:nvSpPr>
              <p:spPr>
                <a:xfrm>
                  <a:off x="9400540" y="276225"/>
                  <a:ext cx="236219" cy="115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219" h="115570" extrusionOk="0">
                      <a:moveTo>
                        <a:pt x="0" y="92075"/>
                      </a:moveTo>
                      <a:cubicBezTo>
                        <a:pt x="3810" y="99695"/>
                        <a:pt x="6985" y="107950"/>
                        <a:pt x="10160" y="115570"/>
                      </a:cubicBezTo>
                      <a:cubicBezTo>
                        <a:pt x="99695" y="106045"/>
                        <a:pt x="179070" y="63500"/>
                        <a:pt x="236220" y="0"/>
                      </a:cubicBezTo>
                      <a:cubicBezTo>
                        <a:pt x="173355" y="56515"/>
                        <a:pt x="90805" y="91440"/>
                        <a:pt x="0" y="9207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5" name="Google Shape;725;p5"/>
                <p:cNvSpPr/>
                <p:nvPr/>
              </p:nvSpPr>
              <p:spPr>
                <a:xfrm>
                  <a:off x="9682480" y="161925"/>
                  <a:ext cx="214629" cy="73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629" h="73491" extrusionOk="0">
                      <a:moveTo>
                        <a:pt x="19050" y="35560"/>
                      </a:moveTo>
                      <a:cubicBezTo>
                        <a:pt x="13335" y="45085"/>
                        <a:pt x="6985" y="54610"/>
                        <a:pt x="0" y="63500"/>
                      </a:cubicBezTo>
                      <a:cubicBezTo>
                        <a:pt x="80010" y="90805"/>
                        <a:pt x="163830" y="59690"/>
                        <a:pt x="214630" y="0"/>
                      </a:cubicBezTo>
                      <a:cubicBezTo>
                        <a:pt x="162560" y="43815"/>
                        <a:pt x="88900" y="62865"/>
                        <a:pt x="19050" y="35560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26" name="Google Shape;726;p5"/>
            <p:cNvGrpSpPr/>
            <p:nvPr/>
          </p:nvGrpSpPr>
          <p:grpSpPr>
            <a:xfrm>
              <a:off x="5115682" y="44674"/>
              <a:ext cx="320992" cy="323373"/>
              <a:chOff x="3070860" y="2168525"/>
              <a:chExt cx="427989" cy="431164"/>
            </a:xfrm>
          </p:grpSpPr>
          <p:sp>
            <p:nvSpPr>
              <p:cNvPr id="727" name="Google Shape;727;p5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avLst/>
                <a:gdLst/>
                <a:ahLst/>
                <a:cxnLst/>
                <a:rect l="l" t="t" r="r" b="b"/>
                <a:pathLst>
                  <a:path w="427989" h="431164" extrusionOk="0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dist="19050" dir="5400000" algn="bl" rotWithShape="0">
                  <a:srgbClr val="000000">
                    <a:alpha val="6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28" name="Google Shape;728;p5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729" name="Google Shape;729;p5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34" h="15875" extrusionOk="0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0" name="Google Shape;730;p5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85" h="186689" extrusionOk="0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31" name="Google Shape;731;p5"/>
            <p:cNvGrpSpPr/>
            <p:nvPr/>
          </p:nvGrpSpPr>
          <p:grpSpPr>
            <a:xfrm>
              <a:off x="1461377" y="0"/>
              <a:ext cx="2590736" cy="706912"/>
              <a:chOff x="1948503" y="0"/>
              <a:chExt cx="3454315" cy="942549"/>
            </a:xfrm>
          </p:grpSpPr>
          <p:sp>
            <p:nvSpPr>
              <p:cNvPr id="732" name="Google Shape;732;p5"/>
              <p:cNvSpPr/>
              <p:nvPr/>
            </p:nvSpPr>
            <p:spPr>
              <a:xfrm>
                <a:off x="1948503" y="0"/>
                <a:ext cx="3454315" cy="942549"/>
              </a:xfrm>
              <a:custGeom>
                <a:avLst/>
                <a:gdLst/>
                <a:ahLst/>
                <a:cxnLst/>
                <a:rect l="l" t="t" r="r" b="b"/>
                <a:pathLst>
                  <a:path w="3454315" h="942549" extrusionOk="0">
                    <a:moveTo>
                      <a:pt x="98102" y="0"/>
                    </a:moveTo>
                    <a:cubicBezTo>
                      <a:pt x="-166693" y="242570"/>
                      <a:pt x="155887" y="661670"/>
                      <a:pt x="458147" y="465455"/>
                    </a:cubicBezTo>
                    <a:cubicBezTo>
                      <a:pt x="462592" y="741680"/>
                      <a:pt x="818827" y="895985"/>
                      <a:pt x="1023932" y="714375"/>
                    </a:cubicBezTo>
                    <a:cubicBezTo>
                      <a:pt x="1170617" y="1029970"/>
                      <a:pt x="1664012" y="1013460"/>
                      <a:pt x="1789107" y="688975"/>
                    </a:cubicBezTo>
                    <a:cubicBezTo>
                      <a:pt x="1908487" y="799465"/>
                      <a:pt x="2113592" y="826770"/>
                      <a:pt x="2259007" y="747395"/>
                    </a:cubicBezTo>
                    <a:cubicBezTo>
                      <a:pt x="2417122" y="1052830"/>
                      <a:pt x="2906072" y="984885"/>
                      <a:pt x="2974017" y="647065"/>
                    </a:cubicBezTo>
                    <a:cubicBezTo>
                      <a:pt x="3329617" y="725170"/>
                      <a:pt x="3598222" y="277495"/>
                      <a:pt x="3369622" y="0"/>
                    </a:cubicBezTo>
                    <a:lnTo>
                      <a:pt x="9810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3D176E"/>
                  </a:gs>
                </a:gsLst>
                <a:lin ang="0" scaled="0"/>
              </a:gradFill>
              <a:ln>
                <a:noFill/>
              </a:ln>
              <a:effectLst>
                <a:outerShdw blurRad="200025" dist="19050" dir="540000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33" name="Google Shape;733;p5"/>
              <p:cNvGrpSpPr/>
              <p:nvPr/>
            </p:nvGrpSpPr>
            <p:grpSpPr>
              <a:xfrm>
                <a:off x="1948503" y="0"/>
                <a:ext cx="3339776" cy="942542"/>
                <a:chOff x="1948503" y="0"/>
                <a:chExt cx="3339776" cy="942542"/>
              </a:xfrm>
            </p:grpSpPr>
            <p:sp>
              <p:nvSpPr>
                <p:cNvPr id="734" name="Google Shape;734;p5"/>
                <p:cNvSpPr/>
                <p:nvPr/>
              </p:nvSpPr>
              <p:spPr>
                <a:xfrm>
                  <a:off x="3748404" y="663575"/>
                  <a:ext cx="1090929" cy="278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929" h="278967" extrusionOk="0">
                      <a:moveTo>
                        <a:pt x="485140" y="58420"/>
                      </a:moveTo>
                      <a:cubicBezTo>
                        <a:pt x="339725" y="137795"/>
                        <a:pt x="134620" y="110490"/>
                        <a:pt x="15240" y="0"/>
                      </a:cubicBezTo>
                      <a:cubicBezTo>
                        <a:pt x="10795" y="12065"/>
                        <a:pt x="5715" y="23495"/>
                        <a:pt x="0" y="34290"/>
                      </a:cubicBezTo>
                      <a:cubicBezTo>
                        <a:pt x="120650" y="137160"/>
                        <a:pt x="318135" y="160655"/>
                        <a:pt x="459740" y="83820"/>
                      </a:cubicBezTo>
                      <a:cubicBezTo>
                        <a:pt x="586740" y="328930"/>
                        <a:pt x="925830" y="333375"/>
                        <a:pt x="1090930" y="151765"/>
                      </a:cubicBezTo>
                      <a:cubicBezTo>
                        <a:pt x="918845" y="307340"/>
                        <a:pt x="605790" y="291465"/>
                        <a:pt x="485140" y="5842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5" name="Google Shape;735;p5"/>
                <p:cNvSpPr/>
                <p:nvPr/>
              </p:nvSpPr>
              <p:spPr>
                <a:xfrm>
                  <a:off x="1948503" y="0"/>
                  <a:ext cx="1716081" cy="941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6081" h="941981" extrusionOk="0">
                      <a:moveTo>
                        <a:pt x="1049967" y="688975"/>
                      </a:moveTo>
                      <a:cubicBezTo>
                        <a:pt x="844862" y="870585"/>
                        <a:pt x="488627" y="716280"/>
                        <a:pt x="484182" y="440055"/>
                      </a:cubicBezTo>
                      <a:cubicBezTo>
                        <a:pt x="191447" y="629920"/>
                        <a:pt x="-119703" y="245110"/>
                        <a:pt x="98737" y="0"/>
                      </a:cubicBezTo>
                      <a:lnTo>
                        <a:pt x="98102" y="0"/>
                      </a:lnTo>
                      <a:cubicBezTo>
                        <a:pt x="-166693" y="242570"/>
                        <a:pt x="155887" y="661670"/>
                        <a:pt x="458147" y="465455"/>
                      </a:cubicBezTo>
                      <a:cubicBezTo>
                        <a:pt x="462592" y="741680"/>
                        <a:pt x="818827" y="895985"/>
                        <a:pt x="1023932" y="714375"/>
                      </a:cubicBezTo>
                      <a:cubicBezTo>
                        <a:pt x="1149662" y="985520"/>
                        <a:pt x="1531932" y="1011555"/>
                        <a:pt x="1716082" y="807720"/>
                      </a:cubicBezTo>
                      <a:cubicBezTo>
                        <a:pt x="1524312" y="983615"/>
                        <a:pt x="1169982" y="948690"/>
                        <a:pt x="1049967" y="68897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6" name="Google Shape;736;p5"/>
                <p:cNvSpPr/>
                <p:nvPr/>
              </p:nvSpPr>
              <p:spPr>
                <a:xfrm>
                  <a:off x="4942204" y="527050"/>
                  <a:ext cx="346075" cy="129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075" h="129231" extrusionOk="0">
                      <a:moveTo>
                        <a:pt x="6985" y="94615"/>
                      </a:moveTo>
                      <a:cubicBezTo>
                        <a:pt x="5080" y="104775"/>
                        <a:pt x="2540" y="114300"/>
                        <a:pt x="0" y="123825"/>
                      </a:cubicBezTo>
                      <a:cubicBezTo>
                        <a:pt x="137795" y="147320"/>
                        <a:pt x="261620" y="92075"/>
                        <a:pt x="346075" y="0"/>
                      </a:cubicBezTo>
                      <a:cubicBezTo>
                        <a:pt x="258445" y="80010"/>
                        <a:pt x="139065" y="123825"/>
                        <a:pt x="6985" y="9461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37" name="Google Shape;737;p5"/>
            <p:cNvGrpSpPr/>
            <p:nvPr/>
          </p:nvGrpSpPr>
          <p:grpSpPr>
            <a:xfrm rot="-1402749" flipH="1">
              <a:off x="2091013" y="238299"/>
              <a:ext cx="320980" cy="323362"/>
              <a:chOff x="3070860" y="2168525"/>
              <a:chExt cx="427989" cy="431164"/>
            </a:xfrm>
          </p:grpSpPr>
          <p:sp>
            <p:nvSpPr>
              <p:cNvPr id="738" name="Google Shape;738;p5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avLst/>
                <a:gdLst/>
                <a:ahLst/>
                <a:cxnLst/>
                <a:rect l="l" t="t" r="r" b="b"/>
                <a:pathLst>
                  <a:path w="427989" h="431164" extrusionOk="0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dist="19050" dir="5400000" algn="bl" rotWithShape="0">
                  <a:srgbClr val="000000">
                    <a:alpha val="6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39" name="Google Shape;739;p5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740" name="Google Shape;740;p5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34" h="15875" extrusionOk="0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1" name="Google Shape;741;p5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85" h="186689" extrusionOk="0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42" name="Google Shape;742;p5"/>
            <p:cNvGrpSpPr/>
            <p:nvPr/>
          </p:nvGrpSpPr>
          <p:grpSpPr>
            <a:xfrm>
              <a:off x="2028631" y="0"/>
              <a:ext cx="1603931" cy="425438"/>
              <a:chOff x="2704841" y="0"/>
              <a:chExt cx="2138574" cy="567251"/>
            </a:xfrm>
          </p:grpSpPr>
          <p:sp>
            <p:nvSpPr>
              <p:cNvPr id="743" name="Google Shape;743;p5"/>
              <p:cNvSpPr/>
              <p:nvPr/>
            </p:nvSpPr>
            <p:spPr>
              <a:xfrm>
                <a:off x="2704841" y="0"/>
                <a:ext cx="2138574" cy="567102"/>
              </a:xfrm>
              <a:custGeom>
                <a:avLst/>
                <a:gdLst/>
                <a:ahLst/>
                <a:cxnLst/>
                <a:rect l="l" t="t" r="r" b="b"/>
                <a:pathLst>
                  <a:path w="2138574" h="567102" extrusionOk="0">
                    <a:moveTo>
                      <a:pt x="1528" y="0"/>
                    </a:moveTo>
                    <a:cubicBezTo>
                      <a:pt x="-15617" y="153670"/>
                      <a:pt x="113923" y="289560"/>
                      <a:pt x="268228" y="278765"/>
                    </a:cubicBezTo>
                    <a:cubicBezTo>
                      <a:pt x="338713" y="556895"/>
                      <a:pt x="753368" y="617855"/>
                      <a:pt x="901323" y="372110"/>
                    </a:cubicBezTo>
                    <a:cubicBezTo>
                      <a:pt x="1066423" y="636905"/>
                      <a:pt x="1508383" y="630555"/>
                      <a:pt x="1666498" y="361950"/>
                    </a:cubicBezTo>
                    <a:cubicBezTo>
                      <a:pt x="1900813" y="473710"/>
                      <a:pt x="2183388" y="255905"/>
                      <a:pt x="2132588" y="0"/>
                    </a:cubicBezTo>
                    <a:lnTo>
                      <a:pt x="152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  <a:effectLst>
                <a:outerShdw blurRad="200025" dist="19050" dir="540000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44" name="Google Shape;744;p5"/>
              <p:cNvGrpSpPr/>
              <p:nvPr/>
            </p:nvGrpSpPr>
            <p:grpSpPr>
              <a:xfrm>
                <a:off x="2704841" y="0"/>
                <a:ext cx="2053213" cy="567251"/>
                <a:chOff x="2704841" y="0"/>
                <a:chExt cx="2053213" cy="567251"/>
              </a:xfrm>
            </p:grpSpPr>
            <p:sp>
              <p:nvSpPr>
                <p:cNvPr id="745" name="Google Shape;745;p5"/>
                <p:cNvSpPr/>
                <p:nvPr/>
              </p:nvSpPr>
              <p:spPr>
                <a:xfrm>
                  <a:off x="3609975" y="347345"/>
                  <a:ext cx="713740" cy="219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740" h="219906" extrusionOk="0">
                      <a:moveTo>
                        <a:pt x="21590" y="0"/>
                      </a:moveTo>
                      <a:cubicBezTo>
                        <a:pt x="15240" y="10795"/>
                        <a:pt x="7620" y="21590"/>
                        <a:pt x="0" y="31115"/>
                      </a:cubicBezTo>
                      <a:cubicBezTo>
                        <a:pt x="153035" y="266700"/>
                        <a:pt x="529590" y="280670"/>
                        <a:pt x="713740" y="79375"/>
                      </a:cubicBezTo>
                      <a:cubicBezTo>
                        <a:pt x="520700" y="255270"/>
                        <a:pt x="165735" y="230505"/>
                        <a:pt x="2159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6" name="Google Shape;746;p5"/>
                <p:cNvSpPr/>
                <p:nvPr/>
              </p:nvSpPr>
              <p:spPr>
                <a:xfrm>
                  <a:off x="2704841" y="0"/>
                  <a:ext cx="867668" cy="526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668" h="526082" extrusionOk="0">
                      <a:moveTo>
                        <a:pt x="293628" y="253365"/>
                      </a:moveTo>
                      <a:cubicBezTo>
                        <a:pt x="148213" y="263525"/>
                        <a:pt x="24388" y="142875"/>
                        <a:pt x="25658" y="0"/>
                      </a:cubicBezTo>
                      <a:lnTo>
                        <a:pt x="1528" y="0"/>
                      </a:lnTo>
                      <a:cubicBezTo>
                        <a:pt x="-15617" y="153670"/>
                        <a:pt x="113923" y="289560"/>
                        <a:pt x="268228" y="278765"/>
                      </a:cubicBezTo>
                      <a:cubicBezTo>
                        <a:pt x="333633" y="537845"/>
                        <a:pt x="698123" y="608330"/>
                        <a:pt x="867668" y="418465"/>
                      </a:cubicBezTo>
                      <a:cubicBezTo>
                        <a:pt x="689868" y="575945"/>
                        <a:pt x="355858" y="500380"/>
                        <a:pt x="293628" y="25336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7" name="Google Shape;747;p5"/>
                <p:cNvSpPr/>
                <p:nvPr/>
              </p:nvSpPr>
              <p:spPr>
                <a:xfrm>
                  <a:off x="4378325" y="275590"/>
                  <a:ext cx="379729" cy="116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729" h="116402" extrusionOk="0">
                      <a:moveTo>
                        <a:pt x="18415" y="60960"/>
                      </a:moveTo>
                      <a:cubicBezTo>
                        <a:pt x="12700" y="71120"/>
                        <a:pt x="6350" y="80010"/>
                        <a:pt x="0" y="89535"/>
                      </a:cubicBezTo>
                      <a:cubicBezTo>
                        <a:pt x="136525" y="150495"/>
                        <a:pt x="287655" y="102235"/>
                        <a:pt x="379730" y="0"/>
                      </a:cubicBezTo>
                      <a:cubicBezTo>
                        <a:pt x="285115" y="85725"/>
                        <a:pt x="144780" y="121285"/>
                        <a:pt x="18415" y="6096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48" name="Google Shape;748;p5"/>
            <p:cNvGrpSpPr/>
            <p:nvPr/>
          </p:nvGrpSpPr>
          <p:grpSpPr>
            <a:xfrm rot="749224">
              <a:off x="2918652" y="27867"/>
              <a:ext cx="235749" cy="237456"/>
              <a:chOff x="3070860" y="2168525"/>
              <a:chExt cx="427989" cy="431164"/>
            </a:xfrm>
          </p:grpSpPr>
          <p:sp>
            <p:nvSpPr>
              <p:cNvPr id="749" name="Google Shape;749;p5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avLst/>
                <a:gdLst/>
                <a:ahLst/>
                <a:cxnLst/>
                <a:rect l="l" t="t" r="r" b="b"/>
                <a:pathLst>
                  <a:path w="427989" h="431164" extrusionOk="0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dist="19050" dir="5400000" algn="bl" rotWithShape="0">
                  <a:srgbClr val="000000">
                    <a:alpha val="6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50" name="Google Shape;750;p5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751" name="Google Shape;751;p5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34" h="15875" extrusionOk="0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2" name="Google Shape;752;p5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85" h="186689" extrusionOk="0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53" name="Google Shape;753;p5"/>
            <p:cNvGrpSpPr/>
            <p:nvPr/>
          </p:nvGrpSpPr>
          <p:grpSpPr>
            <a:xfrm>
              <a:off x="0" y="0"/>
              <a:ext cx="1398406" cy="707332"/>
              <a:chOff x="0" y="0"/>
              <a:chExt cx="1864541" cy="943109"/>
            </a:xfrm>
          </p:grpSpPr>
          <p:sp>
            <p:nvSpPr>
              <p:cNvPr id="754" name="Google Shape;754;p5"/>
              <p:cNvSpPr/>
              <p:nvPr/>
            </p:nvSpPr>
            <p:spPr>
              <a:xfrm>
                <a:off x="0" y="0"/>
                <a:ext cx="1864541" cy="943109"/>
              </a:xfrm>
              <a:custGeom>
                <a:avLst/>
                <a:gdLst/>
                <a:ahLst/>
                <a:cxnLst/>
                <a:rect l="l" t="t" r="r" b="b"/>
                <a:pathLst>
                  <a:path w="1864541" h="943109" extrusionOk="0">
                    <a:moveTo>
                      <a:pt x="1855470" y="0"/>
                    </a:moveTo>
                    <a:lnTo>
                      <a:pt x="0" y="0"/>
                    </a:lnTo>
                    <a:lnTo>
                      <a:pt x="0" y="727075"/>
                    </a:lnTo>
                    <a:cubicBezTo>
                      <a:pt x="47625" y="719455"/>
                      <a:pt x="90805" y="699135"/>
                      <a:pt x="126365" y="669925"/>
                    </a:cubicBezTo>
                    <a:cubicBezTo>
                      <a:pt x="179705" y="1040765"/>
                      <a:pt x="738505" y="1031240"/>
                      <a:pt x="778510" y="658495"/>
                    </a:cubicBezTo>
                    <a:cubicBezTo>
                      <a:pt x="975360" y="827405"/>
                      <a:pt x="1310640" y="678180"/>
                      <a:pt x="1313180" y="415925"/>
                    </a:cubicBezTo>
                    <a:cubicBezTo>
                      <a:pt x="1583690" y="560070"/>
                      <a:pt x="1924685" y="300990"/>
                      <a:pt x="185547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rgbClr val="3D176E"/>
                  </a:gs>
                </a:gsLst>
                <a:lin ang="0" scaled="0"/>
              </a:gradFill>
              <a:ln>
                <a:noFill/>
              </a:ln>
              <a:effectLst>
                <a:outerShdw blurRad="200025" dist="19050" dir="5400000" algn="bl" rotWithShape="0">
                  <a:schemeClr val="dk1">
                    <a:alpha val="9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55" name="Google Shape;755;p5"/>
              <p:cNvGrpSpPr/>
              <p:nvPr/>
            </p:nvGrpSpPr>
            <p:grpSpPr>
              <a:xfrm>
                <a:off x="0" y="325754"/>
                <a:ext cx="1764664" cy="617293"/>
                <a:chOff x="0" y="325754"/>
                <a:chExt cx="1764664" cy="617293"/>
              </a:xfrm>
            </p:grpSpPr>
            <p:sp>
              <p:nvSpPr>
                <p:cNvPr id="756" name="Google Shape;756;p5"/>
                <p:cNvSpPr/>
                <p:nvPr/>
              </p:nvSpPr>
              <p:spPr>
                <a:xfrm>
                  <a:off x="1335405" y="325754"/>
                  <a:ext cx="429259" cy="130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259" h="130723" extrusionOk="0">
                      <a:moveTo>
                        <a:pt x="2540" y="64770"/>
                      </a:moveTo>
                      <a:cubicBezTo>
                        <a:pt x="2540" y="77470"/>
                        <a:pt x="1270" y="89535"/>
                        <a:pt x="0" y="100965"/>
                      </a:cubicBezTo>
                      <a:cubicBezTo>
                        <a:pt x="153670" y="168910"/>
                        <a:pt x="324485" y="114300"/>
                        <a:pt x="429260" y="0"/>
                      </a:cubicBezTo>
                      <a:cubicBezTo>
                        <a:pt x="318135" y="102235"/>
                        <a:pt x="150495" y="143510"/>
                        <a:pt x="2540" y="6477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7" name="Google Shape;757;p5"/>
                <p:cNvSpPr/>
                <p:nvPr/>
              </p:nvSpPr>
              <p:spPr>
                <a:xfrm>
                  <a:off x="0" y="644525"/>
                  <a:ext cx="702944" cy="298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944" h="298522" extrusionOk="0">
                      <a:moveTo>
                        <a:pt x="151765" y="0"/>
                      </a:moveTo>
                      <a:cubicBezTo>
                        <a:pt x="116205" y="29210"/>
                        <a:pt x="0" y="60325"/>
                        <a:pt x="0" y="60325"/>
                      </a:cubicBezTo>
                      <a:lnTo>
                        <a:pt x="0" y="82550"/>
                      </a:lnTo>
                      <a:cubicBezTo>
                        <a:pt x="47625" y="74930"/>
                        <a:pt x="90805" y="54610"/>
                        <a:pt x="126365" y="25400"/>
                      </a:cubicBezTo>
                      <a:cubicBezTo>
                        <a:pt x="168910" y="323215"/>
                        <a:pt x="538480" y="375920"/>
                        <a:pt x="702945" y="191135"/>
                      </a:cubicBezTo>
                      <a:cubicBezTo>
                        <a:pt x="528320" y="344805"/>
                        <a:pt x="192405" y="283210"/>
                        <a:pt x="15176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8" name="Google Shape;758;p5"/>
                <p:cNvSpPr/>
                <p:nvPr/>
              </p:nvSpPr>
              <p:spPr>
                <a:xfrm>
                  <a:off x="796290" y="614044"/>
                  <a:ext cx="438149" cy="116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149" h="116022" extrusionOk="0">
                      <a:moveTo>
                        <a:pt x="6985" y="19050"/>
                      </a:moveTo>
                      <a:cubicBezTo>
                        <a:pt x="5715" y="33020"/>
                        <a:pt x="3175" y="46355"/>
                        <a:pt x="0" y="59055"/>
                      </a:cubicBezTo>
                      <a:cubicBezTo>
                        <a:pt x="137795" y="159385"/>
                        <a:pt x="331470" y="119380"/>
                        <a:pt x="438150" y="0"/>
                      </a:cubicBezTo>
                      <a:cubicBezTo>
                        <a:pt x="323215" y="104140"/>
                        <a:pt x="135890" y="128905"/>
                        <a:pt x="6985" y="1905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59" name="Google Shape;759;p5"/>
            <p:cNvGrpSpPr/>
            <p:nvPr/>
          </p:nvGrpSpPr>
          <p:grpSpPr>
            <a:xfrm>
              <a:off x="0" y="0"/>
              <a:ext cx="1080863" cy="370164"/>
              <a:chOff x="0" y="0"/>
              <a:chExt cx="1441151" cy="493552"/>
            </a:xfrm>
          </p:grpSpPr>
          <p:sp>
            <p:nvSpPr>
              <p:cNvPr id="760" name="Google Shape;760;p5"/>
              <p:cNvSpPr/>
              <p:nvPr/>
            </p:nvSpPr>
            <p:spPr>
              <a:xfrm>
                <a:off x="0" y="0"/>
                <a:ext cx="1441151" cy="493444"/>
              </a:xfrm>
              <a:custGeom>
                <a:avLst/>
                <a:gdLst/>
                <a:ahLst/>
                <a:cxnLst/>
                <a:rect l="l" t="t" r="r" b="b"/>
                <a:pathLst>
                  <a:path w="1441151" h="493444" extrusionOk="0">
                    <a:moveTo>
                      <a:pt x="1440815" y="0"/>
                    </a:moveTo>
                    <a:lnTo>
                      <a:pt x="0" y="0"/>
                    </a:lnTo>
                    <a:lnTo>
                      <a:pt x="0" y="401955"/>
                    </a:lnTo>
                    <a:cubicBezTo>
                      <a:pt x="147320" y="553085"/>
                      <a:pt x="434975" y="509905"/>
                      <a:pt x="531495" y="324485"/>
                    </a:cubicBezTo>
                    <a:cubicBezTo>
                      <a:pt x="601980" y="370840"/>
                      <a:pt x="707390" y="374650"/>
                      <a:pt x="781050" y="332740"/>
                    </a:cubicBezTo>
                    <a:cubicBezTo>
                      <a:pt x="790575" y="539750"/>
                      <a:pt x="1101725" y="548005"/>
                      <a:pt x="1122680" y="342900"/>
                    </a:cubicBezTo>
                    <a:cubicBezTo>
                      <a:pt x="1304290" y="336550"/>
                      <a:pt x="1449070" y="182880"/>
                      <a:pt x="144081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  <a:effectLst>
                <a:outerShdw blurRad="200025" dist="19050" dir="540000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61" name="Google Shape;761;p5"/>
              <p:cNvGrpSpPr/>
              <p:nvPr/>
            </p:nvGrpSpPr>
            <p:grpSpPr>
              <a:xfrm>
                <a:off x="0" y="233679"/>
                <a:ext cx="1356359" cy="259873"/>
                <a:chOff x="0" y="233679"/>
                <a:chExt cx="1356359" cy="259873"/>
              </a:xfrm>
            </p:grpSpPr>
            <p:sp>
              <p:nvSpPr>
                <p:cNvPr id="762" name="Google Shape;762;p5"/>
                <p:cNvSpPr/>
                <p:nvPr/>
              </p:nvSpPr>
              <p:spPr>
                <a:xfrm>
                  <a:off x="1144269" y="233679"/>
                  <a:ext cx="212090" cy="1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90" h="107950" extrusionOk="0">
                      <a:moveTo>
                        <a:pt x="3810" y="83820"/>
                      </a:moveTo>
                      <a:cubicBezTo>
                        <a:pt x="3175" y="92075"/>
                        <a:pt x="1270" y="100330"/>
                        <a:pt x="0" y="107950"/>
                      </a:cubicBezTo>
                      <a:cubicBezTo>
                        <a:pt x="83820" y="99695"/>
                        <a:pt x="158750" y="59690"/>
                        <a:pt x="212090" y="0"/>
                      </a:cubicBezTo>
                      <a:cubicBezTo>
                        <a:pt x="156845" y="49530"/>
                        <a:pt x="83820" y="80645"/>
                        <a:pt x="3810" y="8382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3" name="Google Shape;763;p5"/>
                <p:cNvSpPr/>
                <p:nvPr/>
              </p:nvSpPr>
              <p:spPr>
                <a:xfrm>
                  <a:off x="0" y="361950"/>
                  <a:ext cx="492125" cy="131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125" h="131602" extrusionOk="0">
                      <a:moveTo>
                        <a:pt x="0" y="0"/>
                      </a:moveTo>
                      <a:lnTo>
                        <a:pt x="0" y="40005"/>
                      </a:lnTo>
                      <a:cubicBezTo>
                        <a:pt x="130810" y="174625"/>
                        <a:pt x="372110" y="154940"/>
                        <a:pt x="492125" y="19685"/>
                      </a:cubicBezTo>
                      <a:cubicBezTo>
                        <a:pt x="190500" y="22225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4" name="Google Shape;764;p5"/>
                <p:cNvSpPr/>
                <p:nvPr/>
              </p:nvSpPr>
              <p:spPr>
                <a:xfrm>
                  <a:off x="539115" y="299084"/>
                  <a:ext cx="549909" cy="193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09" h="193448" extrusionOk="0">
                      <a:moveTo>
                        <a:pt x="267335" y="8255"/>
                      </a:moveTo>
                      <a:cubicBezTo>
                        <a:pt x="193040" y="50165"/>
                        <a:pt x="88265" y="46355"/>
                        <a:pt x="17780" y="0"/>
                      </a:cubicBezTo>
                      <a:cubicBezTo>
                        <a:pt x="12065" y="10160"/>
                        <a:pt x="6350" y="20320"/>
                        <a:pt x="0" y="29845"/>
                      </a:cubicBezTo>
                      <a:cubicBezTo>
                        <a:pt x="70485" y="71755"/>
                        <a:pt x="170815" y="73660"/>
                        <a:pt x="242570" y="33655"/>
                      </a:cubicBezTo>
                      <a:cubicBezTo>
                        <a:pt x="250190" y="205105"/>
                        <a:pt x="464185" y="240030"/>
                        <a:pt x="549910" y="131445"/>
                      </a:cubicBezTo>
                      <a:cubicBezTo>
                        <a:pt x="453390" y="207645"/>
                        <a:pt x="274955" y="164465"/>
                        <a:pt x="267335" y="825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65" name="Google Shape;765;p5"/>
            <p:cNvGrpSpPr/>
            <p:nvPr/>
          </p:nvGrpSpPr>
          <p:grpSpPr>
            <a:xfrm>
              <a:off x="3000375" y="0"/>
              <a:ext cx="2206817" cy="591128"/>
              <a:chOff x="4000500" y="0"/>
              <a:chExt cx="2942423" cy="788170"/>
            </a:xfrm>
          </p:grpSpPr>
          <p:sp>
            <p:nvSpPr>
              <p:cNvPr id="766" name="Google Shape;766;p5"/>
              <p:cNvSpPr/>
              <p:nvPr/>
            </p:nvSpPr>
            <p:spPr>
              <a:xfrm>
                <a:off x="4000500" y="0"/>
                <a:ext cx="2942423" cy="788170"/>
              </a:xfrm>
              <a:custGeom>
                <a:avLst/>
                <a:gdLst/>
                <a:ahLst/>
                <a:cxnLst/>
                <a:rect l="l" t="t" r="r" b="b"/>
                <a:pathLst>
                  <a:path w="2942423" h="788170" extrusionOk="0">
                    <a:moveTo>
                      <a:pt x="0" y="0"/>
                    </a:moveTo>
                    <a:cubicBezTo>
                      <a:pt x="86995" y="208915"/>
                      <a:pt x="367030" y="313055"/>
                      <a:pt x="572135" y="203835"/>
                    </a:cubicBezTo>
                    <a:cubicBezTo>
                      <a:pt x="574675" y="494665"/>
                      <a:pt x="946150" y="659765"/>
                      <a:pt x="1165225" y="472440"/>
                    </a:cubicBezTo>
                    <a:cubicBezTo>
                      <a:pt x="1209675" y="886460"/>
                      <a:pt x="1829435" y="895985"/>
                      <a:pt x="1888490" y="485140"/>
                    </a:cubicBezTo>
                    <a:cubicBezTo>
                      <a:pt x="2036445" y="619125"/>
                      <a:pt x="2301240" y="539115"/>
                      <a:pt x="2350135" y="347345"/>
                    </a:cubicBezTo>
                    <a:cubicBezTo>
                      <a:pt x="2596515" y="554355"/>
                      <a:pt x="2999740" y="318770"/>
                      <a:pt x="293560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  <a:effectLst>
                <a:outerShdw blurRad="200025" dist="19050" dir="540000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67" name="Google Shape;767;p5"/>
              <p:cNvGrpSpPr/>
              <p:nvPr/>
            </p:nvGrpSpPr>
            <p:grpSpPr>
              <a:xfrm>
                <a:off x="4000500" y="0"/>
                <a:ext cx="2850514" cy="788020"/>
                <a:chOff x="4000500" y="0"/>
                <a:chExt cx="2850514" cy="788020"/>
              </a:xfrm>
            </p:grpSpPr>
            <p:sp>
              <p:nvSpPr>
                <p:cNvPr id="768" name="Google Shape;768;p5"/>
                <p:cNvSpPr/>
                <p:nvPr/>
              </p:nvSpPr>
              <p:spPr>
                <a:xfrm>
                  <a:off x="5906134" y="450850"/>
                  <a:ext cx="389255" cy="100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55" h="100812" extrusionOk="0">
                      <a:moveTo>
                        <a:pt x="7620" y="8890"/>
                      </a:moveTo>
                      <a:cubicBezTo>
                        <a:pt x="5715" y="22860"/>
                        <a:pt x="3175" y="36195"/>
                        <a:pt x="0" y="48895"/>
                      </a:cubicBezTo>
                      <a:cubicBezTo>
                        <a:pt x="118110" y="137795"/>
                        <a:pt x="295910" y="106680"/>
                        <a:pt x="389255" y="0"/>
                      </a:cubicBezTo>
                      <a:cubicBezTo>
                        <a:pt x="285750" y="90170"/>
                        <a:pt x="115570" y="106680"/>
                        <a:pt x="7620" y="889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9" name="Google Shape;769;p5"/>
                <p:cNvSpPr/>
                <p:nvPr/>
              </p:nvSpPr>
              <p:spPr>
                <a:xfrm>
                  <a:off x="4000500" y="0"/>
                  <a:ext cx="1804670" cy="788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670" h="788020" extrusionOk="0">
                      <a:moveTo>
                        <a:pt x="1189990" y="447040"/>
                      </a:moveTo>
                      <a:cubicBezTo>
                        <a:pt x="971550" y="634365"/>
                        <a:pt x="600075" y="469265"/>
                        <a:pt x="596900" y="178435"/>
                      </a:cubicBezTo>
                      <a:cubicBezTo>
                        <a:pt x="400050" y="283210"/>
                        <a:pt x="134620" y="191770"/>
                        <a:pt x="36830" y="0"/>
                      </a:cubicBezTo>
                      <a:lnTo>
                        <a:pt x="0" y="0"/>
                      </a:lnTo>
                      <a:cubicBezTo>
                        <a:pt x="86995" y="208915"/>
                        <a:pt x="367030" y="313055"/>
                        <a:pt x="572135" y="203835"/>
                      </a:cubicBezTo>
                      <a:cubicBezTo>
                        <a:pt x="574675" y="494665"/>
                        <a:pt x="946150" y="659765"/>
                        <a:pt x="1165225" y="472440"/>
                      </a:cubicBezTo>
                      <a:cubicBezTo>
                        <a:pt x="1201420" y="808990"/>
                        <a:pt x="1619250" y="878205"/>
                        <a:pt x="1804670" y="671195"/>
                      </a:cubicBezTo>
                      <a:cubicBezTo>
                        <a:pt x="1608455" y="846455"/>
                        <a:pt x="1224915" y="768985"/>
                        <a:pt x="1189990" y="44704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0" name="Google Shape;770;p5"/>
                <p:cNvSpPr/>
                <p:nvPr/>
              </p:nvSpPr>
              <p:spPr>
                <a:xfrm>
                  <a:off x="6363334" y="296545"/>
                  <a:ext cx="487680" cy="128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680" h="128488" extrusionOk="0">
                      <a:moveTo>
                        <a:pt x="12065" y="25400"/>
                      </a:moveTo>
                      <a:cubicBezTo>
                        <a:pt x="8890" y="38100"/>
                        <a:pt x="4445" y="49530"/>
                        <a:pt x="0" y="60960"/>
                      </a:cubicBezTo>
                      <a:cubicBezTo>
                        <a:pt x="156210" y="179705"/>
                        <a:pt x="368300" y="130810"/>
                        <a:pt x="487680" y="0"/>
                      </a:cubicBezTo>
                      <a:cubicBezTo>
                        <a:pt x="361315" y="115570"/>
                        <a:pt x="159385" y="149225"/>
                        <a:pt x="12065" y="2540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71" name="Google Shape;771;p5"/>
            <p:cNvGrpSpPr/>
            <p:nvPr/>
          </p:nvGrpSpPr>
          <p:grpSpPr>
            <a:xfrm>
              <a:off x="1003739" y="0"/>
              <a:ext cx="1187807" cy="340460"/>
              <a:chOff x="1338319" y="0"/>
              <a:chExt cx="1583743" cy="453946"/>
            </a:xfrm>
          </p:grpSpPr>
          <p:sp>
            <p:nvSpPr>
              <p:cNvPr id="772" name="Google Shape;772;p5"/>
              <p:cNvSpPr/>
              <p:nvPr/>
            </p:nvSpPr>
            <p:spPr>
              <a:xfrm>
                <a:off x="1338319" y="0"/>
                <a:ext cx="1583743" cy="453946"/>
              </a:xfrm>
              <a:custGeom>
                <a:avLst/>
                <a:gdLst/>
                <a:ahLst/>
                <a:cxnLst/>
                <a:rect l="l" t="t" r="r" b="b"/>
                <a:pathLst>
                  <a:path w="1583743" h="453946" extrusionOk="0">
                    <a:moveTo>
                      <a:pt x="5340" y="0"/>
                    </a:moveTo>
                    <a:cubicBezTo>
                      <a:pt x="-42285" y="222885"/>
                      <a:pt x="239655" y="389255"/>
                      <a:pt x="412375" y="244475"/>
                    </a:cubicBezTo>
                    <a:cubicBezTo>
                      <a:pt x="523500" y="523240"/>
                      <a:pt x="951490" y="523875"/>
                      <a:pt x="1063251" y="245745"/>
                    </a:cubicBezTo>
                    <a:cubicBezTo>
                      <a:pt x="1251845" y="462280"/>
                      <a:pt x="1627765" y="287655"/>
                      <a:pt x="1579505" y="635"/>
                    </a:cubicBezTo>
                    <a:lnTo>
                      <a:pt x="5340" y="63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  <a:effectLst>
                <a:outerShdw blurRad="200025" dist="19050" dir="540000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73" name="Google Shape;773;p5"/>
              <p:cNvGrpSpPr/>
              <p:nvPr/>
            </p:nvGrpSpPr>
            <p:grpSpPr>
              <a:xfrm>
                <a:off x="1338319" y="0"/>
                <a:ext cx="1512195" cy="453922"/>
                <a:chOff x="1338319" y="0"/>
                <a:chExt cx="1512195" cy="453922"/>
              </a:xfrm>
            </p:grpSpPr>
            <p:sp>
              <p:nvSpPr>
                <p:cNvPr id="774" name="Google Shape;774;p5"/>
                <p:cNvSpPr/>
                <p:nvPr/>
              </p:nvSpPr>
              <p:spPr>
                <a:xfrm>
                  <a:off x="1338319" y="0"/>
                  <a:ext cx="1004830" cy="453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4830" h="453922" extrusionOk="0">
                      <a:moveTo>
                        <a:pt x="437775" y="219075"/>
                      </a:moveTo>
                      <a:cubicBezTo>
                        <a:pt x="272040" y="358775"/>
                        <a:pt x="5340" y="210185"/>
                        <a:pt x="26930" y="0"/>
                      </a:cubicBezTo>
                      <a:lnTo>
                        <a:pt x="5340" y="0"/>
                      </a:lnTo>
                      <a:cubicBezTo>
                        <a:pt x="-42285" y="222885"/>
                        <a:pt x="239655" y="389255"/>
                        <a:pt x="412375" y="244475"/>
                      </a:cubicBezTo>
                      <a:cubicBezTo>
                        <a:pt x="508895" y="487045"/>
                        <a:pt x="844810" y="518795"/>
                        <a:pt x="1004830" y="340360"/>
                      </a:cubicBezTo>
                      <a:cubicBezTo>
                        <a:pt x="837190" y="489585"/>
                        <a:pt x="529215" y="448945"/>
                        <a:pt x="437775" y="21907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5" name="Google Shape;775;p5"/>
                <p:cNvSpPr/>
                <p:nvPr/>
              </p:nvSpPr>
              <p:spPr>
                <a:xfrm>
                  <a:off x="2410460" y="219709"/>
                  <a:ext cx="440054" cy="122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054" h="122111" extrusionOk="0">
                      <a:moveTo>
                        <a:pt x="16510" y="0"/>
                      </a:moveTo>
                      <a:cubicBezTo>
                        <a:pt x="11430" y="12065"/>
                        <a:pt x="5715" y="24130"/>
                        <a:pt x="0" y="34925"/>
                      </a:cubicBezTo>
                      <a:cubicBezTo>
                        <a:pt x="127635" y="169545"/>
                        <a:pt x="332740" y="136525"/>
                        <a:pt x="440055" y="15875"/>
                      </a:cubicBezTo>
                      <a:cubicBezTo>
                        <a:pt x="325120" y="118110"/>
                        <a:pt x="134620" y="135255"/>
                        <a:pt x="1651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76" name="Google Shape;776;p5"/>
            <p:cNvGrpSpPr/>
            <p:nvPr/>
          </p:nvGrpSpPr>
          <p:grpSpPr>
            <a:xfrm>
              <a:off x="6199377" y="0"/>
              <a:ext cx="1054790" cy="292894"/>
              <a:chOff x="8265836" y="0"/>
              <a:chExt cx="1406387" cy="390525"/>
            </a:xfrm>
          </p:grpSpPr>
          <p:sp>
            <p:nvSpPr>
              <p:cNvPr id="777" name="Google Shape;777;p5"/>
              <p:cNvSpPr/>
              <p:nvPr/>
            </p:nvSpPr>
            <p:spPr>
              <a:xfrm>
                <a:off x="8265836" y="0"/>
                <a:ext cx="1406387" cy="390525"/>
              </a:xfrm>
              <a:custGeom>
                <a:avLst/>
                <a:gdLst/>
                <a:ahLst/>
                <a:cxnLst/>
                <a:rect l="l" t="t" r="r" b="b"/>
                <a:pathLst>
                  <a:path w="1406387" h="390525" extrusionOk="0">
                    <a:moveTo>
                      <a:pt x="2498" y="0"/>
                    </a:moveTo>
                    <a:cubicBezTo>
                      <a:pt x="-27346" y="194310"/>
                      <a:pt x="217129" y="329565"/>
                      <a:pt x="365719" y="204470"/>
                    </a:cubicBezTo>
                    <a:cubicBezTo>
                      <a:pt x="464144" y="452120"/>
                      <a:pt x="844508" y="452755"/>
                      <a:pt x="944204" y="205105"/>
                    </a:cubicBezTo>
                    <a:cubicBezTo>
                      <a:pt x="1102954" y="393065"/>
                      <a:pt x="1438233" y="247650"/>
                      <a:pt x="1403944" y="0"/>
                    </a:cubicBezTo>
                    <a:lnTo>
                      <a:pt x="249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  <a:effectLst>
                <a:outerShdw blurRad="200025" dist="19050" dir="5400000" algn="bl" rotWithShape="0">
                  <a:schemeClr val="dk1">
                    <a:alpha val="58999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78" name="Google Shape;778;p5"/>
              <p:cNvGrpSpPr/>
              <p:nvPr/>
            </p:nvGrpSpPr>
            <p:grpSpPr>
              <a:xfrm>
                <a:off x="8266471" y="0"/>
                <a:ext cx="1344888" cy="390344"/>
                <a:chOff x="8266471" y="0"/>
                <a:chExt cx="1344888" cy="390344"/>
              </a:xfrm>
            </p:grpSpPr>
            <p:sp>
              <p:nvSpPr>
                <p:cNvPr id="779" name="Google Shape;779;p5"/>
                <p:cNvSpPr/>
                <p:nvPr/>
              </p:nvSpPr>
              <p:spPr>
                <a:xfrm>
                  <a:off x="8266471" y="0"/>
                  <a:ext cx="893403" cy="390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403" h="390344" extrusionOk="0">
                      <a:moveTo>
                        <a:pt x="391119" y="179070"/>
                      </a:moveTo>
                      <a:cubicBezTo>
                        <a:pt x="248879" y="298450"/>
                        <a:pt x="19009" y="180340"/>
                        <a:pt x="25359" y="0"/>
                      </a:cubicBezTo>
                      <a:lnTo>
                        <a:pt x="2498" y="0"/>
                      </a:lnTo>
                      <a:cubicBezTo>
                        <a:pt x="-27346" y="194310"/>
                        <a:pt x="217129" y="329565"/>
                        <a:pt x="365719" y="204470"/>
                      </a:cubicBezTo>
                      <a:cubicBezTo>
                        <a:pt x="452079" y="420370"/>
                        <a:pt x="752434" y="448310"/>
                        <a:pt x="893404" y="287655"/>
                      </a:cubicBezTo>
                      <a:cubicBezTo>
                        <a:pt x="744179" y="419735"/>
                        <a:pt x="472398" y="382905"/>
                        <a:pt x="391119" y="17907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0" name="Google Shape;780;p5"/>
                <p:cNvSpPr/>
                <p:nvPr/>
              </p:nvSpPr>
              <p:spPr>
                <a:xfrm>
                  <a:off x="9218294" y="179704"/>
                  <a:ext cx="393065" cy="111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065" h="111010" extrusionOk="0">
                      <a:moveTo>
                        <a:pt x="17145" y="0"/>
                      </a:moveTo>
                      <a:cubicBezTo>
                        <a:pt x="12065" y="12065"/>
                        <a:pt x="6350" y="24130"/>
                        <a:pt x="0" y="34925"/>
                      </a:cubicBezTo>
                      <a:cubicBezTo>
                        <a:pt x="111125" y="153670"/>
                        <a:pt x="297815" y="123190"/>
                        <a:pt x="393065" y="13970"/>
                      </a:cubicBezTo>
                      <a:cubicBezTo>
                        <a:pt x="290195" y="104775"/>
                        <a:pt x="118111" y="120015"/>
                        <a:pt x="1714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81" name="Google Shape;781;p5"/>
            <p:cNvGrpSpPr/>
            <p:nvPr/>
          </p:nvGrpSpPr>
          <p:grpSpPr>
            <a:xfrm>
              <a:off x="7176294" y="0"/>
              <a:ext cx="1967705" cy="558164"/>
              <a:chOff x="9568392" y="0"/>
              <a:chExt cx="2623607" cy="744219"/>
            </a:xfrm>
          </p:grpSpPr>
          <p:sp>
            <p:nvSpPr>
              <p:cNvPr id="782" name="Google Shape;782;p5"/>
              <p:cNvSpPr/>
              <p:nvPr/>
            </p:nvSpPr>
            <p:spPr>
              <a:xfrm>
                <a:off x="9568392" y="0"/>
                <a:ext cx="2623607" cy="743581"/>
              </a:xfrm>
              <a:custGeom>
                <a:avLst/>
                <a:gdLst/>
                <a:ahLst/>
                <a:cxnLst/>
                <a:rect l="l" t="t" r="r" b="b"/>
                <a:pathLst>
                  <a:path w="2623607" h="743581" extrusionOk="0">
                    <a:moveTo>
                      <a:pt x="2623608" y="0"/>
                    </a:moveTo>
                    <a:lnTo>
                      <a:pt x="43602" y="0"/>
                    </a:lnTo>
                    <a:cubicBezTo>
                      <a:pt x="-107527" y="217805"/>
                      <a:pt x="165523" y="494030"/>
                      <a:pt x="384598" y="344805"/>
                    </a:cubicBezTo>
                    <a:cubicBezTo>
                      <a:pt x="388408" y="576580"/>
                      <a:pt x="686858" y="705485"/>
                      <a:pt x="858308" y="553085"/>
                    </a:cubicBezTo>
                    <a:cubicBezTo>
                      <a:pt x="980863" y="817245"/>
                      <a:pt x="1394248" y="803275"/>
                      <a:pt x="1499023" y="531495"/>
                    </a:cubicBezTo>
                    <a:cubicBezTo>
                      <a:pt x="1598717" y="624205"/>
                      <a:pt x="1770802" y="647065"/>
                      <a:pt x="1892723" y="580390"/>
                    </a:cubicBezTo>
                    <a:cubicBezTo>
                      <a:pt x="2025438" y="835660"/>
                      <a:pt x="2434377" y="779145"/>
                      <a:pt x="2491527" y="496570"/>
                    </a:cubicBezTo>
                    <a:cubicBezTo>
                      <a:pt x="2534073" y="504825"/>
                      <a:pt x="2581063" y="504190"/>
                      <a:pt x="2623608" y="494665"/>
                    </a:cubicBezTo>
                    <a:lnTo>
                      <a:pt x="262360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  <a:effectLst>
                <a:outerShdw blurRad="200025" dist="19050" dir="540000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83" name="Google Shape;783;p5"/>
              <p:cNvGrpSpPr/>
              <p:nvPr/>
            </p:nvGrpSpPr>
            <p:grpSpPr>
              <a:xfrm>
                <a:off x="9568392" y="0"/>
                <a:ext cx="2623607" cy="744219"/>
                <a:chOff x="9568392" y="0"/>
                <a:chExt cx="2623607" cy="744219"/>
              </a:xfrm>
            </p:grpSpPr>
            <p:sp>
              <p:nvSpPr>
                <p:cNvPr id="784" name="Google Shape;784;p5"/>
                <p:cNvSpPr/>
                <p:nvPr/>
              </p:nvSpPr>
              <p:spPr>
                <a:xfrm>
                  <a:off x="9568392" y="0"/>
                  <a:ext cx="1439967" cy="743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967" h="743653" extrusionOk="0">
                      <a:moveTo>
                        <a:pt x="883708" y="527685"/>
                      </a:moveTo>
                      <a:cubicBezTo>
                        <a:pt x="711623" y="679450"/>
                        <a:pt x="413808" y="550545"/>
                        <a:pt x="409998" y="319405"/>
                      </a:cubicBezTo>
                      <a:cubicBezTo>
                        <a:pt x="199177" y="462915"/>
                        <a:pt x="-61173" y="212725"/>
                        <a:pt x="53127" y="0"/>
                      </a:cubicBezTo>
                      <a:lnTo>
                        <a:pt x="43602" y="0"/>
                      </a:lnTo>
                      <a:cubicBezTo>
                        <a:pt x="-107527" y="217805"/>
                        <a:pt x="165523" y="494030"/>
                        <a:pt x="384598" y="344805"/>
                      </a:cubicBezTo>
                      <a:cubicBezTo>
                        <a:pt x="388408" y="576580"/>
                        <a:pt x="686858" y="705485"/>
                        <a:pt x="858308" y="553085"/>
                      </a:cubicBezTo>
                      <a:cubicBezTo>
                        <a:pt x="964352" y="781050"/>
                        <a:pt x="1285663" y="802005"/>
                        <a:pt x="1439967" y="629285"/>
                      </a:cubicBezTo>
                      <a:cubicBezTo>
                        <a:pt x="1278042" y="774065"/>
                        <a:pt x="983402" y="743585"/>
                        <a:pt x="883708" y="52768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5" name="Google Shape;785;p5"/>
                <p:cNvSpPr/>
                <p:nvPr/>
              </p:nvSpPr>
              <p:spPr>
                <a:xfrm>
                  <a:off x="12078334" y="471169"/>
                  <a:ext cx="113665" cy="3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65" h="30775" extrusionOk="0">
                      <a:moveTo>
                        <a:pt x="6985" y="0"/>
                      </a:moveTo>
                      <a:cubicBezTo>
                        <a:pt x="5080" y="9525"/>
                        <a:pt x="2540" y="19050"/>
                        <a:pt x="0" y="27940"/>
                      </a:cubicBezTo>
                      <a:cubicBezTo>
                        <a:pt x="37465" y="33020"/>
                        <a:pt x="77470" y="31115"/>
                        <a:pt x="113665" y="23495"/>
                      </a:cubicBezTo>
                      <a:lnTo>
                        <a:pt x="113665" y="2540"/>
                      </a:lnTo>
                      <a:cubicBezTo>
                        <a:pt x="78740" y="7620"/>
                        <a:pt x="41275" y="6985"/>
                        <a:pt x="698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6" name="Google Shape;786;p5"/>
                <p:cNvSpPr/>
                <p:nvPr/>
              </p:nvSpPr>
              <p:spPr>
                <a:xfrm>
                  <a:off x="11077575" y="506730"/>
                  <a:ext cx="913765" cy="237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765" h="237489" extrusionOk="0">
                      <a:moveTo>
                        <a:pt x="408940" y="48895"/>
                      </a:moveTo>
                      <a:cubicBezTo>
                        <a:pt x="287020" y="115570"/>
                        <a:pt x="114935" y="92710"/>
                        <a:pt x="15240" y="0"/>
                      </a:cubicBezTo>
                      <a:cubicBezTo>
                        <a:pt x="10795" y="12065"/>
                        <a:pt x="5715" y="23495"/>
                        <a:pt x="0" y="34290"/>
                      </a:cubicBezTo>
                      <a:cubicBezTo>
                        <a:pt x="100965" y="119380"/>
                        <a:pt x="266065" y="138430"/>
                        <a:pt x="383540" y="74295"/>
                      </a:cubicBezTo>
                      <a:cubicBezTo>
                        <a:pt x="490220" y="280035"/>
                        <a:pt x="776605" y="283210"/>
                        <a:pt x="913765" y="128905"/>
                      </a:cubicBezTo>
                      <a:cubicBezTo>
                        <a:pt x="769620" y="256540"/>
                        <a:pt x="509270" y="242570"/>
                        <a:pt x="408940" y="4889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87" name="Google Shape;787;p5"/>
            <p:cNvGrpSpPr/>
            <p:nvPr/>
          </p:nvGrpSpPr>
          <p:grpSpPr>
            <a:xfrm>
              <a:off x="6543974" y="4164364"/>
              <a:ext cx="2601268" cy="979369"/>
              <a:chOff x="7703184" y="5167339"/>
              <a:chExt cx="4488815" cy="1690025"/>
            </a:xfrm>
          </p:grpSpPr>
          <p:sp>
            <p:nvSpPr>
              <p:cNvPr id="788" name="Google Shape;788;p5"/>
              <p:cNvSpPr/>
              <p:nvPr/>
            </p:nvSpPr>
            <p:spPr>
              <a:xfrm>
                <a:off x="7703184" y="5167339"/>
                <a:ext cx="4488815" cy="1690025"/>
              </a:xfrm>
              <a:custGeom>
                <a:avLst/>
                <a:gdLst/>
                <a:ahLst/>
                <a:cxnLst/>
                <a:rect l="l" t="t" r="r" b="b"/>
                <a:pathLst>
                  <a:path w="4488815" h="1690025" extrusionOk="0">
                    <a:moveTo>
                      <a:pt x="4488815" y="59345"/>
                    </a:moveTo>
                    <a:cubicBezTo>
                      <a:pt x="3748405" y="-122900"/>
                      <a:pt x="2832735" y="127290"/>
                      <a:pt x="2368550" y="635925"/>
                    </a:cubicBezTo>
                    <a:cubicBezTo>
                      <a:pt x="1438275" y="374305"/>
                      <a:pt x="56515" y="886750"/>
                      <a:pt x="0" y="1690025"/>
                    </a:cubicBezTo>
                    <a:lnTo>
                      <a:pt x="4488815" y="1690025"/>
                    </a:lnTo>
                    <a:lnTo>
                      <a:pt x="4488815" y="5934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0" scaled="0"/>
              </a:gradFill>
              <a:ln>
                <a:noFill/>
              </a:ln>
              <a:effectLst>
                <a:outerShdw blurRad="200025" algn="bl" rotWithShape="0">
                  <a:schemeClr val="dk1">
                    <a:alpha val="8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5"/>
              <p:cNvSpPr/>
              <p:nvPr/>
            </p:nvSpPr>
            <p:spPr>
              <a:xfrm>
                <a:off x="7703184" y="5167339"/>
                <a:ext cx="4488815" cy="1690025"/>
              </a:xfrm>
              <a:custGeom>
                <a:avLst/>
                <a:gdLst/>
                <a:ahLst/>
                <a:cxnLst/>
                <a:rect l="l" t="t" r="r" b="b"/>
                <a:pathLst>
                  <a:path w="4488815" h="1690025" extrusionOk="0">
                    <a:moveTo>
                      <a:pt x="2393950" y="661960"/>
                    </a:moveTo>
                    <a:cubicBezTo>
                      <a:pt x="2853055" y="158405"/>
                      <a:pt x="3752850" y="-91150"/>
                      <a:pt x="4488815" y="79030"/>
                    </a:cubicBezTo>
                    <a:lnTo>
                      <a:pt x="4488815" y="59345"/>
                    </a:lnTo>
                    <a:cubicBezTo>
                      <a:pt x="3748405" y="-122900"/>
                      <a:pt x="2832735" y="127290"/>
                      <a:pt x="2368550" y="635925"/>
                    </a:cubicBezTo>
                    <a:cubicBezTo>
                      <a:pt x="1438275" y="374305"/>
                      <a:pt x="56515" y="886750"/>
                      <a:pt x="0" y="1690025"/>
                    </a:cubicBezTo>
                    <a:lnTo>
                      <a:pt x="27940" y="1690025"/>
                    </a:lnTo>
                    <a:cubicBezTo>
                      <a:pt x="111125" y="901355"/>
                      <a:pt x="1473835" y="402880"/>
                      <a:pt x="2393950" y="66196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0" name="Google Shape;790;p5"/>
            <p:cNvGrpSpPr/>
            <p:nvPr/>
          </p:nvGrpSpPr>
          <p:grpSpPr>
            <a:xfrm>
              <a:off x="0" y="3803723"/>
              <a:ext cx="4142170" cy="1340007"/>
              <a:chOff x="0" y="4510404"/>
              <a:chExt cx="7256780" cy="2347595"/>
            </a:xfrm>
          </p:grpSpPr>
          <p:sp>
            <p:nvSpPr>
              <p:cNvPr id="791" name="Google Shape;791;p5"/>
              <p:cNvSpPr/>
              <p:nvPr/>
            </p:nvSpPr>
            <p:spPr>
              <a:xfrm>
                <a:off x="0" y="4510404"/>
                <a:ext cx="7256780" cy="2347595"/>
              </a:xfrm>
              <a:custGeom>
                <a:avLst/>
                <a:gdLst/>
                <a:ahLst/>
                <a:cxnLst/>
                <a:rect l="l" t="t" r="r" b="b"/>
                <a:pathLst>
                  <a:path w="7256780" h="2347595" extrusionOk="0">
                    <a:moveTo>
                      <a:pt x="0" y="2347595"/>
                    </a:moveTo>
                    <a:lnTo>
                      <a:pt x="7256781" y="2347595"/>
                    </a:lnTo>
                    <a:cubicBezTo>
                      <a:pt x="6856731" y="1274445"/>
                      <a:pt x="4357370" y="930275"/>
                      <a:pt x="3213100" y="1530985"/>
                    </a:cubicBezTo>
                    <a:cubicBezTo>
                      <a:pt x="2933700" y="994410"/>
                      <a:pt x="2117090" y="643255"/>
                      <a:pt x="1381760" y="742950"/>
                    </a:cubicBezTo>
                    <a:cubicBezTo>
                      <a:pt x="1073785" y="353695"/>
                      <a:pt x="577215" y="76200"/>
                      <a:pt x="0" y="0"/>
                    </a:cubicBezTo>
                    <a:lnTo>
                      <a:pt x="0" y="234759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0" scaled="0"/>
              </a:gradFill>
              <a:ln>
                <a:noFill/>
              </a:ln>
              <a:effectLst>
                <a:outerShdw blurRad="200025" algn="bl" rotWithShape="0">
                  <a:schemeClr val="dk1">
                    <a:alpha val="8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92" name="Google Shape;792;p5"/>
              <p:cNvGrpSpPr/>
              <p:nvPr/>
            </p:nvGrpSpPr>
            <p:grpSpPr>
              <a:xfrm>
                <a:off x="0" y="4510404"/>
                <a:ext cx="7018018" cy="1983105"/>
                <a:chOff x="0" y="4510404"/>
                <a:chExt cx="7018018" cy="1983105"/>
              </a:xfrm>
            </p:grpSpPr>
            <p:sp>
              <p:nvSpPr>
                <p:cNvPr id="793" name="Google Shape;793;p5"/>
                <p:cNvSpPr/>
                <p:nvPr/>
              </p:nvSpPr>
              <p:spPr>
                <a:xfrm>
                  <a:off x="3221989" y="5747657"/>
                  <a:ext cx="3796029" cy="745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029" h="745852" extrusionOk="0">
                      <a:moveTo>
                        <a:pt x="16510" y="319132"/>
                      </a:moveTo>
                      <a:cubicBezTo>
                        <a:pt x="1007745" y="-201568"/>
                        <a:pt x="3016885" y="-11703"/>
                        <a:pt x="3796030" y="745852"/>
                      </a:cubicBezTo>
                      <a:cubicBezTo>
                        <a:pt x="3038475" y="-30753"/>
                        <a:pt x="1005840" y="-231413"/>
                        <a:pt x="0" y="288652"/>
                      </a:cubicBezTo>
                      <a:cubicBezTo>
                        <a:pt x="5715" y="298812"/>
                        <a:pt x="11430" y="308972"/>
                        <a:pt x="16510" y="319132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4" name="Google Shape;794;p5"/>
                <p:cNvSpPr/>
                <p:nvPr/>
              </p:nvSpPr>
              <p:spPr>
                <a:xfrm>
                  <a:off x="1386205" y="5236515"/>
                  <a:ext cx="1631315" cy="538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1315" h="538809" extrusionOk="0">
                      <a:moveTo>
                        <a:pt x="20955" y="42240"/>
                      </a:moveTo>
                      <a:cubicBezTo>
                        <a:pt x="612140" y="-37770"/>
                        <a:pt x="1256665" y="173685"/>
                        <a:pt x="1631315" y="538810"/>
                      </a:cubicBezTo>
                      <a:cubicBezTo>
                        <a:pt x="1261745" y="159080"/>
                        <a:pt x="603885" y="-63805"/>
                        <a:pt x="0" y="16205"/>
                      </a:cubicBezTo>
                      <a:cubicBezTo>
                        <a:pt x="6985" y="24460"/>
                        <a:pt x="13970" y="33350"/>
                        <a:pt x="20955" y="4224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5" name="Google Shape;795;p5"/>
                <p:cNvSpPr/>
                <p:nvPr/>
              </p:nvSpPr>
              <p:spPr>
                <a:xfrm>
                  <a:off x="0" y="4510404"/>
                  <a:ext cx="1261110" cy="605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1110" h="605790" extrusionOk="0">
                      <a:moveTo>
                        <a:pt x="0" y="23495"/>
                      </a:moveTo>
                      <a:cubicBezTo>
                        <a:pt x="493395" y="88265"/>
                        <a:pt x="953135" y="302260"/>
                        <a:pt x="1261110" y="605790"/>
                      </a:cubicBezTo>
                      <a:cubicBezTo>
                        <a:pt x="951865" y="288925"/>
                        <a:pt x="507365" y="66675"/>
                        <a:pt x="0" y="0"/>
                      </a:cubicBezTo>
                      <a:lnTo>
                        <a:pt x="0" y="23495"/>
                      </a:ln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96" name="Google Shape;796;p5"/>
            <p:cNvGrpSpPr/>
            <p:nvPr/>
          </p:nvGrpSpPr>
          <p:grpSpPr>
            <a:xfrm>
              <a:off x="0" y="4413160"/>
              <a:ext cx="2542280" cy="730570"/>
              <a:chOff x="0" y="5578093"/>
              <a:chExt cx="4453890" cy="1279906"/>
            </a:xfrm>
          </p:grpSpPr>
          <p:sp>
            <p:nvSpPr>
              <p:cNvPr id="797" name="Google Shape;797;p5"/>
              <p:cNvSpPr/>
              <p:nvPr/>
            </p:nvSpPr>
            <p:spPr>
              <a:xfrm>
                <a:off x="0" y="5578230"/>
                <a:ext cx="4453890" cy="1279769"/>
              </a:xfrm>
              <a:custGeom>
                <a:avLst/>
                <a:gdLst/>
                <a:ahLst/>
                <a:cxnLst/>
                <a:rect l="l" t="t" r="r" b="b"/>
                <a:pathLst>
                  <a:path w="4453890" h="1279769" extrusionOk="0">
                    <a:moveTo>
                      <a:pt x="0" y="1279770"/>
                    </a:moveTo>
                    <a:lnTo>
                      <a:pt x="4453890" y="1279770"/>
                    </a:lnTo>
                    <a:cubicBezTo>
                      <a:pt x="4258310" y="889245"/>
                      <a:pt x="3446780" y="641595"/>
                      <a:pt x="2842895" y="739385"/>
                    </a:cubicBezTo>
                    <a:cubicBezTo>
                      <a:pt x="2305050" y="179950"/>
                      <a:pt x="982980" y="-121040"/>
                      <a:pt x="0" y="45965"/>
                    </a:cubicBezTo>
                    <a:lnTo>
                      <a:pt x="0" y="127977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0" scaled="0"/>
              </a:gradFill>
              <a:ln>
                <a:noFill/>
              </a:ln>
              <a:effectLst>
                <a:outerShdw blurRad="200025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98" name="Google Shape;798;p5"/>
              <p:cNvGrpSpPr/>
              <p:nvPr/>
            </p:nvGrpSpPr>
            <p:grpSpPr>
              <a:xfrm>
                <a:off x="0" y="5578093"/>
                <a:ext cx="4355464" cy="1142746"/>
                <a:chOff x="0" y="5578093"/>
                <a:chExt cx="4355464" cy="1142746"/>
              </a:xfrm>
            </p:grpSpPr>
            <p:sp>
              <p:nvSpPr>
                <p:cNvPr id="799" name="Google Shape;799;p5"/>
                <p:cNvSpPr/>
                <p:nvPr/>
              </p:nvSpPr>
              <p:spPr>
                <a:xfrm>
                  <a:off x="2843529" y="6296284"/>
                  <a:ext cx="1511935" cy="424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1935" h="424555" extrusionOk="0">
                      <a:moveTo>
                        <a:pt x="24765" y="46731"/>
                      </a:moveTo>
                      <a:cubicBezTo>
                        <a:pt x="539750" y="-36455"/>
                        <a:pt x="1205230" y="131186"/>
                        <a:pt x="1511935" y="424556"/>
                      </a:cubicBezTo>
                      <a:cubicBezTo>
                        <a:pt x="1218565" y="115945"/>
                        <a:pt x="528955" y="-64394"/>
                        <a:pt x="0" y="21331"/>
                      </a:cubicBezTo>
                      <a:cubicBezTo>
                        <a:pt x="8255" y="29586"/>
                        <a:pt x="16510" y="37841"/>
                        <a:pt x="24765" y="46731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0" name="Google Shape;800;p5"/>
                <p:cNvSpPr/>
                <p:nvPr/>
              </p:nvSpPr>
              <p:spPr>
                <a:xfrm>
                  <a:off x="0" y="5578093"/>
                  <a:ext cx="2838450" cy="735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450" h="735076" extrusionOk="0">
                      <a:moveTo>
                        <a:pt x="0" y="79757"/>
                      </a:moveTo>
                      <a:cubicBezTo>
                        <a:pt x="965200" y="-84709"/>
                        <a:pt x="2282825" y="194691"/>
                        <a:pt x="2838450" y="735077"/>
                      </a:cubicBezTo>
                      <a:cubicBezTo>
                        <a:pt x="2298065" y="178816"/>
                        <a:pt x="980440" y="-120903"/>
                        <a:pt x="0" y="46102"/>
                      </a:cubicBezTo>
                      <a:lnTo>
                        <a:pt x="0" y="79757"/>
                      </a:ln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01" name="Google Shape;801;p5"/>
            <p:cNvGrpSpPr/>
            <p:nvPr/>
          </p:nvGrpSpPr>
          <p:grpSpPr>
            <a:xfrm rot="-244836">
              <a:off x="876470" y="4450958"/>
              <a:ext cx="678866" cy="574828"/>
              <a:chOff x="6002813" y="4508500"/>
              <a:chExt cx="1392157" cy="1115297"/>
            </a:xfrm>
          </p:grpSpPr>
          <p:sp>
            <p:nvSpPr>
              <p:cNvPr id="802" name="Google Shape;802;p5"/>
              <p:cNvSpPr/>
              <p:nvPr/>
            </p:nvSpPr>
            <p:spPr>
              <a:xfrm>
                <a:off x="6644640" y="4508500"/>
                <a:ext cx="123951" cy="220345"/>
              </a:xfrm>
              <a:custGeom>
                <a:avLst/>
                <a:gdLst/>
                <a:ahLst/>
                <a:cxnLst/>
                <a:rect l="l" t="t" r="r" b="b"/>
                <a:pathLst>
                  <a:path w="123951" h="220345" extrusionOk="0">
                    <a:moveTo>
                      <a:pt x="0" y="171450"/>
                    </a:moveTo>
                    <a:cubicBezTo>
                      <a:pt x="0" y="171450"/>
                      <a:pt x="62230" y="138430"/>
                      <a:pt x="0" y="43180"/>
                    </a:cubicBezTo>
                    <a:lnTo>
                      <a:pt x="13970" y="0"/>
                    </a:lnTo>
                    <a:lnTo>
                      <a:pt x="69215" y="0"/>
                    </a:lnTo>
                    <a:cubicBezTo>
                      <a:pt x="69215" y="0"/>
                      <a:pt x="127000" y="59690"/>
                      <a:pt x="123825" y="171450"/>
                    </a:cubicBezTo>
                    <a:lnTo>
                      <a:pt x="53975" y="220345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5"/>
              <p:cNvSpPr/>
              <p:nvPr/>
            </p:nvSpPr>
            <p:spPr>
              <a:xfrm>
                <a:off x="6002813" y="4565664"/>
                <a:ext cx="1392157" cy="1058133"/>
              </a:xfrm>
              <a:custGeom>
                <a:avLst/>
                <a:gdLst/>
                <a:ahLst/>
                <a:cxnLst/>
                <a:rect l="l" t="t" r="r" b="b"/>
                <a:pathLst>
                  <a:path w="1392157" h="1058133" extrusionOk="0">
                    <a:moveTo>
                      <a:pt x="1280636" y="168261"/>
                    </a:moveTo>
                    <a:cubicBezTo>
                      <a:pt x="1074896" y="-99709"/>
                      <a:pt x="798671" y="13321"/>
                      <a:pt x="695801" y="137781"/>
                    </a:cubicBezTo>
                    <a:cubicBezTo>
                      <a:pt x="166846" y="-360059"/>
                      <a:pt x="-255429" y="627366"/>
                      <a:pt x="182086" y="945501"/>
                    </a:cubicBezTo>
                    <a:cubicBezTo>
                      <a:pt x="502126" y="1095361"/>
                      <a:pt x="888842" y="1095996"/>
                      <a:pt x="1209517" y="945501"/>
                    </a:cubicBezTo>
                    <a:cubicBezTo>
                      <a:pt x="1374617" y="838186"/>
                      <a:pt x="1486376" y="436231"/>
                      <a:pt x="1280636" y="1682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5400012" scaled="0"/>
              </a:gradFill>
              <a:ln>
                <a:noFill/>
              </a:ln>
              <a:effectLst>
                <a:outerShdw blurRad="17145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5"/>
              <p:cNvSpPr/>
              <p:nvPr/>
            </p:nvSpPr>
            <p:spPr>
              <a:xfrm>
                <a:off x="6002952" y="4565589"/>
                <a:ext cx="1243667" cy="913190"/>
              </a:xfrm>
              <a:custGeom>
                <a:avLst/>
                <a:gdLst/>
                <a:ahLst/>
                <a:cxnLst/>
                <a:rect l="l" t="t" r="r" b="b"/>
                <a:pathLst>
                  <a:path w="1243667" h="913190" extrusionOk="0">
                    <a:moveTo>
                      <a:pt x="713443" y="155635"/>
                    </a:moveTo>
                    <a:cubicBezTo>
                      <a:pt x="807423" y="41970"/>
                      <a:pt x="1046818" y="-62170"/>
                      <a:pt x="1243668" y="125155"/>
                    </a:cubicBezTo>
                    <a:cubicBezTo>
                      <a:pt x="1043008" y="-86300"/>
                      <a:pt x="792183" y="20380"/>
                      <a:pt x="695663" y="137855"/>
                    </a:cubicBezTo>
                    <a:cubicBezTo>
                      <a:pt x="183853" y="-344110"/>
                      <a:pt x="-227627" y="565210"/>
                      <a:pt x="141943" y="913190"/>
                    </a:cubicBezTo>
                    <a:cubicBezTo>
                      <a:pt x="-196512" y="552510"/>
                      <a:pt x="209888" y="-318075"/>
                      <a:pt x="713443" y="15563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5"/>
              <p:cNvSpPr/>
              <p:nvPr/>
            </p:nvSpPr>
            <p:spPr>
              <a:xfrm>
                <a:off x="6069439" y="4660174"/>
                <a:ext cx="1260687" cy="961079"/>
              </a:xfrm>
              <a:custGeom>
                <a:avLst/>
                <a:gdLst/>
                <a:ahLst/>
                <a:cxnLst/>
                <a:rect l="l" t="t" r="r" b="b"/>
                <a:pathLst>
                  <a:path w="1260687" h="961079" extrusionOk="0">
                    <a:moveTo>
                      <a:pt x="1214010" y="320130"/>
                    </a:moveTo>
                    <a:cubicBezTo>
                      <a:pt x="1124475" y="12155"/>
                      <a:pt x="878730" y="-68490"/>
                      <a:pt x="628541" y="69941"/>
                    </a:cubicBezTo>
                    <a:cubicBezTo>
                      <a:pt x="107840" y="-266609"/>
                      <a:pt x="-257285" y="711291"/>
                      <a:pt x="226585" y="887821"/>
                    </a:cubicBezTo>
                    <a:cubicBezTo>
                      <a:pt x="450105" y="990691"/>
                      <a:pt x="628541" y="955130"/>
                      <a:pt x="628541" y="955130"/>
                    </a:cubicBezTo>
                    <a:cubicBezTo>
                      <a:pt x="887620" y="994501"/>
                      <a:pt x="1421020" y="844641"/>
                      <a:pt x="1214010" y="3201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11430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5"/>
              <p:cNvSpPr/>
              <p:nvPr/>
            </p:nvSpPr>
            <p:spPr>
              <a:xfrm>
                <a:off x="6069865" y="4659500"/>
                <a:ext cx="1101824" cy="819914"/>
              </a:xfrm>
              <a:custGeom>
                <a:avLst/>
                <a:gdLst/>
                <a:ahLst/>
                <a:cxnLst/>
                <a:rect l="l" t="t" r="r" b="b"/>
                <a:pathLst>
                  <a:path w="1101824" h="819914" extrusionOk="0">
                    <a:moveTo>
                      <a:pt x="646529" y="88395"/>
                    </a:moveTo>
                    <a:cubicBezTo>
                      <a:pt x="816075" y="-5585"/>
                      <a:pt x="983715" y="1399"/>
                      <a:pt x="1101825" y="111254"/>
                    </a:cubicBezTo>
                    <a:cubicBezTo>
                      <a:pt x="983079" y="-15746"/>
                      <a:pt x="807185" y="-28446"/>
                      <a:pt x="628750" y="69979"/>
                    </a:cubicBezTo>
                    <a:cubicBezTo>
                      <a:pt x="155675" y="-235455"/>
                      <a:pt x="-188495" y="541149"/>
                      <a:pt x="113764" y="819915"/>
                    </a:cubicBezTo>
                    <a:cubicBezTo>
                      <a:pt x="-156745" y="527815"/>
                      <a:pt x="182980" y="-210691"/>
                      <a:pt x="646529" y="8839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5"/>
              <p:cNvSpPr/>
              <p:nvPr/>
            </p:nvSpPr>
            <p:spPr>
              <a:xfrm>
                <a:off x="6211213" y="4703298"/>
                <a:ext cx="973658" cy="917119"/>
              </a:xfrm>
              <a:custGeom>
                <a:avLst/>
                <a:gdLst/>
                <a:ahLst/>
                <a:cxnLst/>
                <a:rect l="l" t="t" r="r" b="b"/>
                <a:pathLst>
                  <a:path w="973658" h="917119" extrusionOk="0">
                    <a:moveTo>
                      <a:pt x="486767" y="26181"/>
                    </a:moveTo>
                    <a:cubicBezTo>
                      <a:pt x="218796" y="-90024"/>
                      <a:pt x="-35839" y="195726"/>
                      <a:pt x="4166" y="584346"/>
                    </a:cubicBezTo>
                    <a:cubicBezTo>
                      <a:pt x="44171" y="972967"/>
                      <a:pt x="486767" y="913911"/>
                      <a:pt x="486767" y="913911"/>
                    </a:cubicBezTo>
                    <a:cubicBezTo>
                      <a:pt x="486767" y="913911"/>
                      <a:pt x="929361" y="972967"/>
                      <a:pt x="969367" y="584346"/>
                    </a:cubicBezTo>
                    <a:cubicBezTo>
                      <a:pt x="1010006" y="195726"/>
                      <a:pt x="755371" y="-90024"/>
                      <a:pt x="486767" y="261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5"/>
                  </a:gs>
                  <a:gs pos="5200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128588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5"/>
              <p:cNvSpPr/>
              <p:nvPr/>
            </p:nvSpPr>
            <p:spPr>
              <a:xfrm>
                <a:off x="6211848" y="4703124"/>
                <a:ext cx="833476" cy="813120"/>
              </a:xfrm>
              <a:custGeom>
                <a:avLst/>
                <a:gdLst/>
                <a:ahLst/>
                <a:cxnLst/>
                <a:rect l="l" t="t" r="r" b="b"/>
                <a:pathLst>
                  <a:path w="833476" h="813120" extrusionOk="0">
                    <a:moveTo>
                      <a:pt x="21946" y="602300"/>
                    </a:moveTo>
                    <a:cubicBezTo>
                      <a:pt x="-18059" y="213680"/>
                      <a:pt x="236576" y="-72070"/>
                      <a:pt x="504546" y="44135"/>
                    </a:cubicBezTo>
                    <a:cubicBezTo>
                      <a:pt x="625832" y="-8570"/>
                      <a:pt x="743941" y="21275"/>
                      <a:pt x="833476" y="105095"/>
                    </a:cubicBezTo>
                    <a:cubicBezTo>
                      <a:pt x="742036" y="7940"/>
                      <a:pt x="615671" y="-30160"/>
                      <a:pt x="486766" y="26355"/>
                    </a:cubicBezTo>
                    <a:cubicBezTo>
                      <a:pt x="218796" y="-89850"/>
                      <a:pt x="-35839" y="195900"/>
                      <a:pt x="4166" y="584520"/>
                    </a:cubicBezTo>
                    <a:cubicBezTo>
                      <a:pt x="14961" y="690565"/>
                      <a:pt x="56236" y="763590"/>
                      <a:pt x="110211" y="813120"/>
                    </a:cubicBezTo>
                    <a:cubicBezTo>
                      <a:pt x="65126" y="764860"/>
                      <a:pt x="31471" y="696915"/>
                      <a:pt x="21946" y="60230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5"/>
              <p:cNvSpPr/>
              <p:nvPr/>
            </p:nvSpPr>
            <p:spPr>
              <a:xfrm>
                <a:off x="6765290" y="4979821"/>
                <a:ext cx="302259" cy="191715"/>
              </a:xfrm>
              <a:custGeom>
                <a:avLst/>
                <a:gdLst/>
                <a:ahLst/>
                <a:cxnLst/>
                <a:rect l="l" t="t" r="r" b="b"/>
                <a:pathLst>
                  <a:path w="302259" h="191715" extrusionOk="0">
                    <a:moveTo>
                      <a:pt x="302260" y="138430"/>
                    </a:moveTo>
                    <a:cubicBezTo>
                      <a:pt x="302260" y="73660"/>
                      <a:pt x="224155" y="0"/>
                      <a:pt x="224155" y="0"/>
                    </a:cubicBezTo>
                    <a:cubicBezTo>
                      <a:pt x="166370" y="116205"/>
                      <a:pt x="0" y="184785"/>
                      <a:pt x="0" y="184785"/>
                    </a:cubicBezTo>
                    <a:cubicBezTo>
                      <a:pt x="167640" y="214630"/>
                      <a:pt x="302260" y="138430"/>
                      <a:pt x="302260" y="13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5"/>
              <p:cNvSpPr/>
              <p:nvPr/>
            </p:nvSpPr>
            <p:spPr>
              <a:xfrm>
                <a:off x="6663183" y="5188100"/>
                <a:ext cx="86994" cy="85090"/>
              </a:xfrm>
              <a:custGeom>
                <a:avLst/>
                <a:gdLst/>
                <a:ahLst/>
                <a:cxnLst/>
                <a:rect l="l" t="t" r="r" b="b"/>
                <a:pathLst>
                  <a:path w="86994" h="85090" extrusionOk="0">
                    <a:moveTo>
                      <a:pt x="35560" y="0"/>
                    </a:moveTo>
                    <a:lnTo>
                      <a:pt x="0" y="85090"/>
                    </a:lnTo>
                    <a:lnTo>
                      <a:pt x="86995" y="679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5"/>
              <p:cNvSpPr/>
              <p:nvPr/>
            </p:nvSpPr>
            <p:spPr>
              <a:xfrm>
                <a:off x="6313804" y="4993791"/>
                <a:ext cx="306070" cy="176015"/>
              </a:xfrm>
              <a:custGeom>
                <a:avLst/>
                <a:gdLst/>
                <a:ahLst/>
                <a:cxnLst/>
                <a:rect l="l" t="t" r="r" b="b"/>
                <a:pathLst>
                  <a:path w="306070" h="176015" extrusionOk="0">
                    <a:moveTo>
                      <a:pt x="306070" y="166370"/>
                    </a:moveTo>
                    <a:cubicBezTo>
                      <a:pt x="140335" y="116840"/>
                      <a:pt x="62230" y="0"/>
                      <a:pt x="62230" y="0"/>
                    </a:cubicBezTo>
                    <a:cubicBezTo>
                      <a:pt x="0" y="57785"/>
                      <a:pt x="0" y="141605"/>
                      <a:pt x="0" y="141605"/>
                    </a:cubicBezTo>
                    <a:cubicBezTo>
                      <a:pt x="103505" y="200025"/>
                      <a:pt x="306070" y="166370"/>
                      <a:pt x="306070" y="166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5"/>
              <p:cNvSpPr/>
              <p:nvPr/>
            </p:nvSpPr>
            <p:spPr>
              <a:xfrm>
                <a:off x="6261100" y="5238900"/>
                <a:ext cx="874394" cy="274320"/>
              </a:xfrm>
              <a:custGeom>
                <a:avLst/>
                <a:gdLst/>
                <a:ahLst/>
                <a:cxnLst/>
                <a:rect l="l" t="t" r="r" b="b"/>
                <a:pathLst>
                  <a:path w="874394" h="274320" extrusionOk="0">
                    <a:moveTo>
                      <a:pt x="696595" y="71755"/>
                    </a:moveTo>
                    <a:lnTo>
                      <a:pt x="644525" y="146685"/>
                    </a:lnTo>
                    <a:lnTo>
                      <a:pt x="627380" y="89535"/>
                    </a:lnTo>
                    <a:cubicBezTo>
                      <a:pt x="596265" y="95885"/>
                      <a:pt x="565785" y="100965"/>
                      <a:pt x="536575" y="104140"/>
                    </a:cubicBezTo>
                    <a:lnTo>
                      <a:pt x="495300" y="167640"/>
                    </a:lnTo>
                    <a:lnTo>
                      <a:pt x="457835" y="109855"/>
                    </a:lnTo>
                    <a:cubicBezTo>
                      <a:pt x="406400" y="111125"/>
                      <a:pt x="356870" y="108585"/>
                      <a:pt x="311785" y="103505"/>
                    </a:cubicBezTo>
                    <a:lnTo>
                      <a:pt x="254000" y="167640"/>
                    </a:lnTo>
                    <a:lnTo>
                      <a:pt x="219710" y="88900"/>
                    </a:lnTo>
                    <a:cubicBezTo>
                      <a:pt x="85090" y="61595"/>
                      <a:pt x="0" y="18415"/>
                      <a:pt x="0" y="18415"/>
                    </a:cubicBezTo>
                    <a:cubicBezTo>
                      <a:pt x="0" y="18415"/>
                      <a:pt x="64770" y="212090"/>
                      <a:pt x="305435" y="262255"/>
                    </a:cubicBezTo>
                    <a:cubicBezTo>
                      <a:pt x="324485" y="222885"/>
                      <a:pt x="355600" y="169545"/>
                      <a:pt x="359410" y="167005"/>
                    </a:cubicBezTo>
                    <a:cubicBezTo>
                      <a:pt x="359410" y="167005"/>
                      <a:pt x="386715" y="231140"/>
                      <a:pt x="403225" y="273685"/>
                    </a:cubicBezTo>
                    <a:cubicBezTo>
                      <a:pt x="410845" y="273685"/>
                      <a:pt x="417830" y="274320"/>
                      <a:pt x="426085" y="274320"/>
                    </a:cubicBezTo>
                    <a:cubicBezTo>
                      <a:pt x="476885" y="274320"/>
                      <a:pt x="522605" y="267970"/>
                      <a:pt x="563245" y="257810"/>
                    </a:cubicBezTo>
                    <a:cubicBezTo>
                      <a:pt x="567055" y="218440"/>
                      <a:pt x="572770" y="161290"/>
                      <a:pt x="573405" y="158750"/>
                    </a:cubicBezTo>
                    <a:lnTo>
                      <a:pt x="647065" y="227965"/>
                    </a:lnTo>
                    <a:cubicBezTo>
                      <a:pt x="814705" y="149860"/>
                      <a:pt x="874395" y="0"/>
                      <a:pt x="874395" y="0"/>
                    </a:cubicBezTo>
                    <a:cubicBezTo>
                      <a:pt x="813435" y="31115"/>
                      <a:pt x="754380" y="54610"/>
                      <a:pt x="696595" y="71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3" name="Google Shape;813;p5"/>
            <p:cNvGrpSpPr/>
            <p:nvPr/>
          </p:nvGrpSpPr>
          <p:grpSpPr>
            <a:xfrm rot="184128">
              <a:off x="7638732" y="4215047"/>
              <a:ext cx="613708" cy="519517"/>
              <a:chOff x="6002813" y="4508500"/>
              <a:chExt cx="1392157" cy="1115297"/>
            </a:xfrm>
          </p:grpSpPr>
          <p:sp>
            <p:nvSpPr>
              <p:cNvPr id="814" name="Google Shape;814;p5"/>
              <p:cNvSpPr/>
              <p:nvPr/>
            </p:nvSpPr>
            <p:spPr>
              <a:xfrm>
                <a:off x="6644640" y="4508500"/>
                <a:ext cx="123951" cy="220345"/>
              </a:xfrm>
              <a:custGeom>
                <a:avLst/>
                <a:gdLst/>
                <a:ahLst/>
                <a:cxnLst/>
                <a:rect l="l" t="t" r="r" b="b"/>
                <a:pathLst>
                  <a:path w="123951" h="220345" extrusionOk="0">
                    <a:moveTo>
                      <a:pt x="0" y="171450"/>
                    </a:moveTo>
                    <a:cubicBezTo>
                      <a:pt x="0" y="171450"/>
                      <a:pt x="62230" y="138430"/>
                      <a:pt x="0" y="43180"/>
                    </a:cubicBezTo>
                    <a:lnTo>
                      <a:pt x="13970" y="0"/>
                    </a:lnTo>
                    <a:lnTo>
                      <a:pt x="69215" y="0"/>
                    </a:lnTo>
                    <a:cubicBezTo>
                      <a:pt x="69215" y="0"/>
                      <a:pt x="127000" y="59690"/>
                      <a:pt x="123825" y="171450"/>
                    </a:cubicBezTo>
                    <a:lnTo>
                      <a:pt x="53975" y="220345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5"/>
              <p:cNvSpPr/>
              <p:nvPr/>
            </p:nvSpPr>
            <p:spPr>
              <a:xfrm>
                <a:off x="6002813" y="4565664"/>
                <a:ext cx="1392157" cy="1058133"/>
              </a:xfrm>
              <a:custGeom>
                <a:avLst/>
                <a:gdLst/>
                <a:ahLst/>
                <a:cxnLst/>
                <a:rect l="l" t="t" r="r" b="b"/>
                <a:pathLst>
                  <a:path w="1392157" h="1058133" extrusionOk="0">
                    <a:moveTo>
                      <a:pt x="1280636" y="168261"/>
                    </a:moveTo>
                    <a:cubicBezTo>
                      <a:pt x="1074896" y="-99709"/>
                      <a:pt x="798671" y="13321"/>
                      <a:pt x="695801" y="137781"/>
                    </a:cubicBezTo>
                    <a:cubicBezTo>
                      <a:pt x="166846" y="-360059"/>
                      <a:pt x="-255429" y="627366"/>
                      <a:pt x="182086" y="945501"/>
                    </a:cubicBezTo>
                    <a:cubicBezTo>
                      <a:pt x="502126" y="1095361"/>
                      <a:pt x="888842" y="1095996"/>
                      <a:pt x="1209517" y="945501"/>
                    </a:cubicBezTo>
                    <a:cubicBezTo>
                      <a:pt x="1374617" y="838186"/>
                      <a:pt x="1486376" y="436231"/>
                      <a:pt x="1280636" y="1682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5400012" scaled="0"/>
              </a:gradFill>
              <a:ln>
                <a:noFill/>
              </a:ln>
              <a:effectLst>
                <a:outerShdw blurRad="17145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5"/>
              <p:cNvSpPr/>
              <p:nvPr/>
            </p:nvSpPr>
            <p:spPr>
              <a:xfrm>
                <a:off x="6002952" y="4565589"/>
                <a:ext cx="1243667" cy="913190"/>
              </a:xfrm>
              <a:custGeom>
                <a:avLst/>
                <a:gdLst/>
                <a:ahLst/>
                <a:cxnLst/>
                <a:rect l="l" t="t" r="r" b="b"/>
                <a:pathLst>
                  <a:path w="1243667" h="913190" extrusionOk="0">
                    <a:moveTo>
                      <a:pt x="713443" y="155635"/>
                    </a:moveTo>
                    <a:cubicBezTo>
                      <a:pt x="807423" y="41970"/>
                      <a:pt x="1046818" y="-62170"/>
                      <a:pt x="1243668" y="125155"/>
                    </a:cubicBezTo>
                    <a:cubicBezTo>
                      <a:pt x="1043008" y="-86300"/>
                      <a:pt x="792183" y="20380"/>
                      <a:pt x="695663" y="137855"/>
                    </a:cubicBezTo>
                    <a:cubicBezTo>
                      <a:pt x="183853" y="-344110"/>
                      <a:pt x="-227627" y="565210"/>
                      <a:pt x="141943" y="913190"/>
                    </a:cubicBezTo>
                    <a:cubicBezTo>
                      <a:pt x="-196512" y="552510"/>
                      <a:pt x="209888" y="-318075"/>
                      <a:pt x="713443" y="15563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5"/>
              <p:cNvSpPr/>
              <p:nvPr/>
            </p:nvSpPr>
            <p:spPr>
              <a:xfrm>
                <a:off x="6069439" y="4660174"/>
                <a:ext cx="1260687" cy="961079"/>
              </a:xfrm>
              <a:custGeom>
                <a:avLst/>
                <a:gdLst/>
                <a:ahLst/>
                <a:cxnLst/>
                <a:rect l="l" t="t" r="r" b="b"/>
                <a:pathLst>
                  <a:path w="1260687" h="961079" extrusionOk="0">
                    <a:moveTo>
                      <a:pt x="1214010" y="320130"/>
                    </a:moveTo>
                    <a:cubicBezTo>
                      <a:pt x="1124475" y="12155"/>
                      <a:pt x="878730" y="-68490"/>
                      <a:pt x="628541" y="69941"/>
                    </a:cubicBezTo>
                    <a:cubicBezTo>
                      <a:pt x="107840" y="-266609"/>
                      <a:pt x="-257285" y="711291"/>
                      <a:pt x="226585" y="887821"/>
                    </a:cubicBezTo>
                    <a:cubicBezTo>
                      <a:pt x="450105" y="990691"/>
                      <a:pt x="628541" y="955130"/>
                      <a:pt x="628541" y="955130"/>
                    </a:cubicBezTo>
                    <a:cubicBezTo>
                      <a:pt x="887620" y="994501"/>
                      <a:pt x="1421020" y="844641"/>
                      <a:pt x="1214010" y="3201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11430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5"/>
              <p:cNvSpPr/>
              <p:nvPr/>
            </p:nvSpPr>
            <p:spPr>
              <a:xfrm>
                <a:off x="6069865" y="4659500"/>
                <a:ext cx="1101824" cy="819914"/>
              </a:xfrm>
              <a:custGeom>
                <a:avLst/>
                <a:gdLst/>
                <a:ahLst/>
                <a:cxnLst/>
                <a:rect l="l" t="t" r="r" b="b"/>
                <a:pathLst>
                  <a:path w="1101824" h="819914" extrusionOk="0">
                    <a:moveTo>
                      <a:pt x="646529" y="88395"/>
                    </a:moveTo>
                    <a:cubicBezTo>
                      <a:pt x="816075" y="-5585"/>
                      <a:pt x="983715" y="1399"/>
                      <a:pt x="1101825" y="111254"/>
                    </a:cubicBezTo>
                    <a:cubicBezTo>
                      <a:pt x="983079" y="-15746"/>
                      <a:pt x="807185" y="-28446"/>
                      <a:pt x="628750" y="69979"/>
                    </a:cubicBezTo>
                    <a:cubicBezTo>
                      <a:pt x="155675" y="-235455"/>
                      <a:pt x="-188495" y="541149"/>
                      <a:pt x="113764" y="819915"/>
                    </a:cubicBezTo>
                    <a:cubicBezTo>
                      <a:pt x="-156745" y="527815"/>
                      <a:pt x="182980" y="-210691"/>
                      <a:pt x="646529" y="8839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5"/>
              <p:cNvSpPr/>
              <p:nvPr/>
            </p:nvSpPr>
            <p:spPr>
              <a:xfrm>
                <a:off x="6211213" y="4703298"/>
                <a:ext cx="973658" cy="917119"/>
              </a:xfrm>
              <a:custGeom>
                <a:avLst/>
                <a:gdLst/>
                <a:ahLst/>
                <a:cxnLst/>
                <a:rect l="l" t="t" r="r" b="b"/>
                <a:pathLst>
                  <a:path w="973658" h="917119" extrusionOk="0">
                    <a:moveTo>
                      <a:pt x="486767" y="26181"/>
                    </a:moveTo>
                    <a:cubicBezTo>
                      <a:pt x="218796" y="-90024"/>
                      <a:pt x="-35839" y="195726"/>
                      <a:pt x="4166" y="584346"/>
                    </a:cubicBezTo>
                    <a:cubicBezTo>
                      <a:pt x="44171" y="972967"/>
                      <a:pt x="486767" y="913911"/>
                      <a:pt x="486767" y="913911"/>
                    </a:cubicBezTo>
                    <a:cubicBezTo>
                      <a:pt x="486767" y="913911"/>
                      <a:pt x="929361" y="972967"/>
                      <a:pt x="969367" y="584346"/>
                    </a:cubicBezTo>
                    <a:cubicBezTo>
                      <a:pt x="1010006" y="195726"/>
                      <a:pt x="755371" y="-90024"/>
                      <a:pt x="486767" y="261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5"/>
                  </a:gs>
                  <a:gs pos="5200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128588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5"/>
              <p:cNvSpPr/>
              <p:nvPr/>
            </p:nvSpPr>
            <p:spPr>
              <a:xfrm>
                <a:off x="6211848" y="4703124"/>
                <a:ext cx="833476" cy="813120"/>
              </a:xfrm>
              <a:custGeom>
                <a:avLst/>
                <a:gdLst/>
                <a:ahLst/>
                <a:cxnLst/>
                <a:rect l="l" t="t" r="r" b="b"/>
                <a:pathLst>
                  <a:path w="833476" h="813120" extrusionOk="0">
                    <a:moveTo>
                      <a:pt x="21946" y="602300"/>
                    </a:moveTo>
                    <a:cubicBezTo>
                      <a:pt x="-18059" y="213680"/>
                      <a:pt x="236576" y="-72070"/>
                      <a:pt x="504546" y="44135"/>
                    </a:cubicBezTo>
                    <a:cubicBezTo>
                      <a:pt x="625832" y="-8570"/>
                      <a:pt x="743941" y="21275"/>
                      <a:pt x="833476" y="105095"/>
                    </a:cubicBezTo>
                    <a:cubicBezTo>
                      <a:pt x="742036" y="7940"/>
                      <a:pt x="615671" y="-30160"/>
                      <a:pt x="486766" y="26355"/>
                    </a:cubicBezTo>
                    <a:cubicBezTo>
                      <a:pt x="218796" y="-89850"/>
                      <a:pt x="-35839" y="195900"/>
                      <a:pt x="4166" y="584520"/>
                    </a:cubicBezTo>
                    <a:cubicBezTo>
                      <a:pt x="14961" y="690565"/>
                      <a:pt x="56236" y="763590"/>
                      <a:pt x="110211" y="813120"/>
                    </a:cubicBezTo>
                    <a:cubicBezTo>
                      <a:pt x="65126" y="764860"/>
                      <a:pt x="31471" y="696915"/>
                      <a:pt x="21946" y="60230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5"/>
              <p:cNvSpPr/>
              <p:nvPr/>
            </p:nvSpPr>
            <p:spPr>
              <a:xfrm>
                <a:off x="6765290" y="4979821"/>
                <a:ext cx="302259" cy="191715"/>
              </a:xfrm>
              <a:custGeom>
                <a:avLst/>
                <a:gdLst/>
                <a:ahLst/>
                <a:cxnLst/>
                <a:rect l="l" t="t" r="r" b="b"/>
                <a:pathLst>
                  <a:path w="302259" h="191715" extrusionOk="0">
                    <a:moveTo>
                      <a:pt x="302260" y="138430"/>
                    </a:moveTo>
                    <a:cubicBezTo>
                      <a:pt x="302260" y="73660"/>
                      <a:pt x="224155" y="0"/>
                      <a:pt x="224155" y="0"/>
                    </a:cubicBezTo>
                    <a:cubicBezTo>
                      <a:pt x="166370" y="116205"/>
                      <a:pt x="0" y="184785"/>
                      <a:pt x="0" y="184785"/>
                    </a:cubicBezTo>
                    <a:cubicBezTo>
                      <a:pt x="167640" y="214630"/>
                      <a:pt x="302260" y="138430"/>
                      <a:pt x="302260" y="13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5"/>
              <p:cNvSpPr/>
              <p:nvPr/>
            </p:nvSpPr>
            <p:spPr>
              <a:xfrm>
                <a:off x="6663183" y="5188100"/>
                <a:ext cx="86994" cy="85090"/>
              </a:xfrm>
              <a:custGeom>
                <a:avLst/>
                <a:gdLst/>
                <a:ahLst/>
                <a:cxnLst/>
                <a:rect l="l" t="t" r="r" b="b"/>
                <a:pathLst>
                  <a:path w="86994" h="85090" extrusionOk="0">
                    <a:moveTo>
                      <a:pt x="35560" y="0"/>
                    </a:moveTo>
                    <a:lnTo>
                      <a:pt x="0" y="85090"/>
                    </a:lnTo>
                    <a:lnTo>
                      <a:pt x="86995" y="679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5"/>
              <p:cNvSpPr/>
              <p:nvPr/>
            </p:nvSpPr>
            <p:spPr>
              <a:xfrm>
                <a:off x="6313804" y="4993791"/>
                <a:ext cx="306070" cy="176015"/>
              </a:xfrm>
              <a:custGeom>
                <a:avLst/>
                <a:gdLst/>
                <a:ahLst/>
                <a:cxnLst/>
                <a:rect l="l" t="t" r="r" b="b"/>
                <a:pathLst>
                  <a:path w="306070" h="176015" extrusionOk="0">
                    <a:moveTo>
                      <a:pt x="306070" y="166370"/>
                    </a:moveTo>
                    <a:cubicBezTo>
                      <a:pt x="140335" y="116840"/>
                      <a:pt x="62230" y="0"/>
                      <a:pt x="62230" y="0"/>
                    </a:cubicBezTo>
                    <a:cubicBezTo>
                      <a:pt x="0" y="57785"/>
                      <a:pt x="0" y="141605"/>
                      <a:pt x="0" y="141605"/>
                    </a:cubicBezTo>
                    <a:cubicBezTo>
                      <a:pt x="103505" y="200025"/>
                      <a:pt x="306070" y="166370"/>
                      <a:pt x="306070" y="166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5"/>
              <p:cNvSpPr/>
              <p:nvPr/>
            </p:nvSpPr>
            <p:spPr>
              <a:xfrm>
                <a:off x="6261100" y="5238900"/>
                <a:ext cx="874394" cy="274320"/>
              </a:xfrm>
              <a:custGeom>
                <a:avLst/>
                <a:gdLst/>
                <a:ahLst/>
                <a:cxnLst/>
                <a:rect l="l" t="t" r="r" b="b"/>
                <a:pathLst>
                  <a:path w="874394" h="274320" extrusionOk="0">
                    <a:moveTo>
                      <a:pt x="696595" y="71755"/>
                    </a:moveTo>
                    <a:lnTo>
                      <a:pt x="644525" y="146685"/>
                    </a:lnTo>
                    <a:lnTo>
                      <a:pt x="627380" y="89535"/>
                    </a:lnTo>
                    <a:cubicBezTo>
                      <a:pt x="596265" y="95885"/>
                      <a:pt x="565785" y="100965"/>
                      <a:pt x="536575" y="104140"/>
                    </a:cubicBezTo>
                    <a:lnTo>
                      <a:pt x="495300" y="167640"/>
                    </a:lnTo>
                    <a:lnTo>
                      <a:pt x="457835" y="109855"/>
                    </a:lnTo>
                    <a:cubicBezTo>
                      <a:pt x="406400" y="111125"/>
                      <a:pt x="356870" y="108585"/>
                      <a:pt x="311785" y="103505"/>
                    </a:cubicBezTo>
                    <a:lnTo>
                      <a:pt x="254000" y="167640"/>
                    </a:lnTo>
                    <a:lnTo>
                      <a:pt x="219710" y="88900"/>
                    </a:lnTo>
                    <a:cubicBezTo>
                      <a:pt x="85090" y="61595"/>
                      <a:pt x="0" y="18415"/>
                      <a:pt x="0" y="18415"/>
                    </a:cubicBezTo>
                    <a:cubicBezTo>
                      <a:pt x="0" y="18415"/>
                      <a:pt x="64770" y="212090"/>
                      <a:pt x="305435" y="262255"/>
                    </a:cubicBezTo>
                    <a:cubicBezTo>
                      <a:pt x="324485" y="222885"/>
                      <a:pt x="355600" y="169545"/>
                      <a:pt x="359410" y="167005"/>
                    </a:cubicBezTo>
                    <a:cubicBezTo>
                      <a:pt x="359410" y="167005"/>
                      <a:pt x="386715" y="231140"/>
                      <a:pt x="403225" y="273685"/>
                    </a:cubicBezTo>
                    <a:cubicBezTo>
                      <a:pt x="410845" y="273685"/>
                      <a:pt x="417830" y="274320"/>
                      <a:pt x="426085" y="274320"/>
                    </a:cubicBezTo>
                    <a:cubicBezTo>
                      <a:pt x="476885" y="274320"/>
                      <a:pt x="522605" y="267970"/>
                      <a:pt x="563245" y="257810"/>
                    </a:cubicBezTo>
                    <a:cubicBezTo>
                      <a:pt x="567055" y="218440"/>
                      <a:pt x="572770" y="161290"/>
                      <a:pt x="573405" y="158750"/>
                    </a:cubicBezTo>
                    <a:lnTo>
                      <a:pt x="647065" y="227965"/>
                    </a:lnTo>
                    <a:cubicBezTo>
                      <a:pt x="814705" y="149860"/>
                      <a:pt x="874395" y="0"/>
                      <a:pt x="874395" y="0"/>
                    </a:cubicBezTo>
                    <a:cubicBezTo>
                      <a:pt x="813435" y="31115"/>
                      <a:pt x="754380" y="54610"/>
                      <a:pt x="696595" y="71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5" name="Google Shape;825;p5"/>
            <p:cNvGrpSpPr/>
            <p:nvPr/>
          </p:nvGrpSpPr>
          <p:grpSpPr>
            <a:xfrm>
              <a:off x="5237636" y="4405193"/>
              <a:ext cx="3907974" cy="738908"/>
              <a:chOff x="5448934" y="5582920"/>
              <a:chExt cx="6743700" cy="1275079"/>
            </a:xfrm>
          </p:grpSpPr>
          <p:sp>
            <p:nvSpPr>
              <p:cNvPr id="826" name="Google Shape;826;p5"/>
              <p:cNvSpPr/>
              <p:nvPr/>
            </p:nvSpPr>
            <p:spPr>
              <a:xfrm>
                <a:off x="5448934" y="5582920"/>
                <a:ext cx="6743065" cy="1275079"/>
              </a:xfrm>
              <a:custGeom>
                <a:avLst/>
                <a:gdLst/>
                <a:ahLst/>
                <a:cxnLst/>
                <a:rect l="l" t="t" r="r" b="b"/>
                <a:pathLst>
                  <a:path w="6743065" h="1275079" extrusionOk="0">
                    <a:moveTo>
                      <a:pt x="6743065" y="0"/>
                    </a:moveTo>
                    <a:cubicBezTo>
                      <a:pt x="6000750" y="33020"/>
                      <a:pt x="5338446" y="236855"/>
                      <a:pt x="4867275" y="545465"/>
                    </a:cubicBezTo>
                    <a:cubicBezTo>
                      <a:pt x="4338321" y="453390"/>
                      <a:pt x="3627121" y="601980"/>
                      <a:pt x="3312160" y="892175"/>
                    </a:cubicBezTo>
                    <a:cubicBezTo>
                      <a:pt x="2331721" y="533400"/>
                      <a:pt x="737870" y="688975"/>
                      <a:pt x="0" y="1275080"/>
                    </a:cubicBezTo>
                    <a:lnTo>
                      <a:pt x="6743065" y="1275080"/>
                    </a:lnTo>
                    <a:lnTo>
                      <a:pt x="674306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0" scaled="0"/>
              </a:gradFill>
              <a:ln>
                <a:noFill/>
              </a:ln>
              <a:effectLst>
                <a:outerShdw blurRad="200025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5"/>
              <p:cNvSpPr/>
              <p:nvPr/>
            </p:nvSpPr>
            <p:spPr>
              <a:xfrm>
                <a:off x="5449570" y="5582920"/>
                <a:ext cx="6743064" cy="1275079"/>
              </a:xfrm>
              <a:custGeom>
                <a:avLst/>
                <a:gdLst/>
                <a:ahLst/>
                <a:cxnLst/>
                <a:rect l="l" t="t" r="r" b="b"/>
                <a:pathLst>
                  <a:path w="6743064" h="1275079" extrusionOk="0">
                    <a:moveTo>
                      <a:pt x="3337560" y="917575"/>
                    </a:moveTo>
                    <a:cubicBezTo>
                      <a:pt x="3652520" y="627380"/>
                      <a:pt x="4363085" y="478790"/>
                      <a:pt x="4892675" y="570865"/>
                    </a:cubicBezTo>
                    <a:cubicBezTo>
                      <a:pt x="5358130" y="265430"/>
                      <a:pt x="6010910" y="63500"/>
                      <a:pt x="6743065" y="26670"/>
                    </a:cubicBezTo>
                    <a:lnTo>
                      <a:pt x="6743065" y="0"/>
                    </a:lnTo>
                    <a:cubicBezTo>
                      <a:pt x="6000750" y="33020"/>
                      <a:pt x="5338445" y="236855"/>
                      <a:pt x="4867275" y="545465"/>
                    </a:cubicBezTo>
                    <a:cubicBezTo>
                      <a:pt x="4338320" y="453390"/>
                      <a:pt x="3627120" y="601980"/>
                      <a:pt x="3312160" y="892175"/>
                    </a:cubicBezTo>
                    <a:cubicBezTo>
                      <a:pt x="2331720" y="533400"/>
                      <a:pt x="737870" y="688975"/>
                      <a:pt x="0" y="1275080"/>
                    </a:cubicBezTo>
                    <a:lnTo>
                      <a:pt x="58420" y="1275080"/>
                    </a:lnTo>
                    <a:cubicBezTo>
                      <a:pt x="809625" y="709295"/>
                      <a:pt x="2371090" y="563880"/>
                      <a:pt x="3337560" y="91757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  <a:effectLst>
                <a:outerShdw blurRad="200025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8" name="Google Shape;828;p5"/>
            <p:cNvGrpSpPr/>
            <p:nvPr/>
          </p:nvGrpSpPr>
          <p:grpSpPr>
            <a:xfrm>
              <a:off x="0" y="4827894"/>
              <a:ext cx="3907659" cy="315836"/>
              <a:chOff x="0" y="6304677"/>
              <a:chExt cx="6845934" cy="553322"/>
            </a:xfrm>
          </p:grpSpPr>
          <p:sp>
            <p:nvSpPr>
              <p:cNvPr id="829" name="Google Shape;829;p5"/>
              <p:cNvSpPr/>
              <p:nvPr/>
            </p:nvSpPr>
            <p:spPr>
              <a:xfrm>
                <a:off x="0" y="6304876"/>
                <a:ext cx="6845934" cy="553123"/>
              </a:xfrm>
              <a:custGeom>
                <a:avLst/>
                <a:gdLst/>
                <a:ahLst/>
                <a:cxnLst/>
                <a:rect l="l" t="t" r="r" b="b"/>
                <a:pathLst>
                  <a:path w="6845934" h="553123" extrusionOk="0">
                    <a:moveTo>
                      <a:pt x="0" y="553123"/>
                    </a:moveTo>
                    <a:lnTo>
                      <a:pt x="6845935" y="553123"/>
                    </a:lnTo>
                    <a:cubicBezTo>
                      <a:pt x="6209665" y="-132677"/>
                      <a:pt x="4060190" y="-172682"/>
                      <a:pt x="3308985" y="434379"/>
                    </a:cubicBezTo>
                    <a:cubicBezTo>
                      <a:pt x="2988945" y="271818"/>
                      <a:pt x="2410460" y="235623"/>
                      <a:pt x="2032635" y="341033"/>
                    </a:cubicBezTo>
                    <a:cubicBezTo>
                      <a:pt x="1687195" y="-62827"/>
                      <a:pt x="470535" y="-109182"/>
                      <a:pt x="0" y="208318"/>
                    </a:cubicBezTo>
                    <a:lnTo>
                      <a:pt x="0" y="55312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200025" algn="bl" rotWithShape="0">
                  <a:srgbClr val="000000">
                    <a:alpha val="6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30" name="Google Shape;830;p5"/>
              <p:cNvGrpSpPr/>
              <p:nvPr/>
            </p:nvGrpSpPr>
            <p:grpSpPr>
              <a:xfrm>
                <a:off x="0" y="6304677"/>
                <a:ext cx="6835140" cy="542527"/>
                <a:chOff x="0" y="6304677"/>
                <a:chExt cx="6835140" cy="542527"/>
              </a:xfrm>
            </p:grpSpPr>
            <p:sp>
              <p:nvSpPr>
                <p:cNvPr id="831" name="Google Shape;831;p5"/>
                <p:cNvSpPr/>
                <p:nvPr/>
              </p:nvSpPr>
              <p:spPr>
                <a:xfrm>
                  <a:off x="2033270" y="6312109"/>
                  <a:ext cx="4801870" cy="535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1870" h="535095" extrusionOk="0">
                      <a:moveTo>
                        <a:pt x="24130" y="359200"/>
                      </a:moveTo>
                      <a:cubicBezTo>
                        <a:pt x="401955" y="253790"/>
                        <a:pt x="980440" y="289350"/>
                        <a:pt x="1300480" y="452545"/>
                      </a:cubicBezTo>
                      <a:cubicBezTo>
                        <a:pt x="2038350" y="-143720"/>
                        <a:pt x="4124960" y="-115780"/>
                        <a:pt x="4801870" y="535096"/>
                      </a:cubicBezTo>
                      <a:cubicBezTo>
                        <a:pt x="4152900" y="-139910"/>
                        <a:pt x="2022475" y="-176740"/>
                        <a:pt x="1275080" y="427145"/>
                      </a:cubicBezTo>
                      <a:cubicBezTo>
                        <a:pt x="955675" y="264585"/>
                        <a:pt x="378460" y="228390"/>
                        <a:pt x="0" y="333800"/>
                      </a:cubicBezTo>
                      <a:cubicBezTo>
                        <a:pt x="8890" y="342055"/>
                        <a:pt x="16510" y="350310"/>
                        <a:pt x="24130" y="35920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2" name="Google Shape;832;p5"/>
                <p:cNvSpPr/>
                <p:nvPr/>
              </p:nvSpPr>
              <p:spPr>
                <a:xfrm>
                  <a:off x="0" y="6304677"/>
                  <a:ext cx="2018029" cy="325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8029" h="325357" extrusionOk="0">
                      <a:moveTo>
                        <a:pt x="0" y="254873"/>
                      </a:moveTo>
                      <a:cubicBezTo>
                        <a:pt x="454025" y="-51832"/>
                        <a:pt x="1628140" y="-40403"/>
                        <a:pt x="2018030" y="325357"/>
                      </a:cubicBezTo>
                      <a:cubicBezTo>
                        <a:pt x="1654810" y="-63898"/>
                        <a:pt x="464185" y="-105173"/>
                        <a:pt x="0" y="208517"/>
                      </a:cubicBezTo>
                      <a:lnTo>
                        <a:pt x="0" y="254873"/>
                      </a:ln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33" name="Google Shape;833;p5"/>
            <p:cNvGrpSpPr/>
            <p:nvPr/>
          </p:nvGrpSpPr>
          <p:grpSpPr>
            <a:xfrm>
              <a:off x="7625843" y="4637022"/>
              <a:ext cx="1519400" cy="507079"/>
              <a:chOff x="9570084" y="5982970"/>
              <a:chExt cx="2621915" cy="875029"/>
            </a:xfrm>
          </p:grpSpPr>
          <p:sp>
            <p:nvSpPr>
              <p:cNvPr id="834" name="Google Shape;834;p5"/>
              <p:cNvSpPr/>
              <p:nvPr/>
            </p:nvSpPr>
            <p:spPr>
              <a:xfrm>
                <a:off x="9570084" y="5982970"/>
                <a:ext cx="2621915" cy="875029"/>
              </a:xfrm>
              <a:custGeom>
                <a:avLst/>
                <a:gdLst/>
                <a:ahLst/>
                <a:cxnLst/>
                <a:rect l="l" t="t" r="r" b="b"/>
                <a:pathLst>
                  <a:path w="2621915" h="875029" extrusionOk="0">
                    <a:moveTo>
                      <a:pt x="1299210" y="472440"/>
                    </a:moveTo>
                    <a:cubicBezTo>
                      <a:pt x="835025" y="353695"/>
                      <a:pt x="257810" y="532130"/>
                      <a:pt x="0" y="875030"/>
                    </a:cubicBezTo>
                    <a:lnTo>
                      <a:pt x="2621915" y="875030"/>
                    </a:lnTo>
                    <a:lnTo>
                      <a:pt x="2621915" y="0"/>
                    </a:lnTo>
                    <a:cubicBezTo>
                      <a:pt x="2083435" y="80645"/>
                      <a:pt x="1621155" y="249555"/>
                      <a:pt x="1299210" y="47244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200025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5" name="Google Shape;835;p5"/>
              <p:cNvSpPr/>
              <p:nvPr/>
            </p:nvSpPr>
            <p:spPr>
              <a:xfrm>
                <a:off x="9570084" y="5982970"/>
                <a:ext cx="2621915" cy="875029"/>
              </a:xfrm>
              <a:custGeom>
                <a:avLst/>
                <a:gdLst/>
                <a:ahLst/>
                <a:cxnLst/>
                <a:rect l="l" t="t" r="r" b="b"/>
                <a:pathLst>
                  <a:path w="2621915" h="875029" extrusionOk="0">
                    <a:moveTo>
                      <a:pt x="1324610" y="497840"/>
                    </a:moveTo>
                    <a:cubicBezTo>
                      <a:pt x="1641475" y="278130"/>
                      <a:pt x="2094865" y="111760"/>
                      <a:pt x="2621915" y="29210"/>
                    </a:cubicBezTo>
                    <a:lnTo>
                      <a:pt x="2621915" y="0"/>
                    </a:lnTo>
                    <a:cubicBezTo>
                      <a:pt x="2083435" y="81280"/>
                      <a:pt x="1621155" y="249555"/>
                      <a:pt x="1299210" y="472440"/>
                    </a:cubicBezTo>
                    <a:cubicBezTo>
                      <a:pt x="835025" y="353695"/>
                      <a:pt x="257810" y="532130"/>
                      <a:pt x="0" y="875030"/>
                    </a:cubicBezTo>
                    <a:lnTo>
                      <a:pt x="45085" y="875030"/>
                    </a:lnTo>
                    <a:cubicBezTo>
                      <a:pt x="311785" y="548640"/>
                      <a:pt x="871855" y="382270"/>
                      <a:pt x="1324610" y="49784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6" name="Google Shape;836;p5"/>
            <p:cNvGrpSpPr/>
            <p:nvPr/>
          </p:nvGrpSpPr>
          <p:grpSpPr>
            <a:xfrm>
              <a:off x="412774" y="425444"/>
              <a:ext cx="320992" cy="323373"/>
              <a:chOff x="3070860" y="2168525"/>
              <a:chExt cx="427989" cy="431164"/>
            </a:xfrm>
          </p:grpSpPr>
          <p:sp>
            <p:nvSpPr>
              <p:cNvPr id="837" name="Google Shape;837;p5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avLst/>
                <a:gdLst/>
                <a:ahLst/>
                <a:cxnLst/>
                <a:rect l="l" t="t" r="r" b="b"/>
                <a:pathLst>
                  <a:path w="427989" h="431164" extrusionOk="0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dist="19050" dir="5400000" algn="bl" rotWithShape="0">
                  <a:srgbClr val="000000">
                    <a:alpha val="6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38" name="Google Shape;838;p5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839" name="Google Shape;839;p5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34" h="15875" extrusionOk="0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0" name="Google Shape;840;p5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85" h="186689" extrusionOk="0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41" name="Google Shape;841;p5"/>
            <p:cNvGrpSpPr/>
            <p:nvPr/>
          </p:nvGrpSpPr>
          <p:grpSpPr>
            <a:xfrm>
              <a:off x="355760" y="1090727"/>
              <a:ext cx="1406539" cy="530502"/>
              <a:chOff x="8135619" y="1859546"/>
              <a:chExt cx="2475865" cy="933818"/>
            </a:xfrm>
          </p:grpSpPr>
          <p:sp>
            <p:nvSpPr>
              <p:cNvPr id="842" name="Google Shape;842;p5"/>
              <p:cNvSpPr/>
              <p:nvPr/>
            </p:nvSpPr>
            <p:spPr>
              <a:xfrm>
                <a:off x="8135619" y="1859546"/>
                <a:ext cx="2475865" cy="933183"/>
              </a:xfrm>
              <a:custGeom>
                <a:avLst/>
                <a:gdLst/>
                <a:ahLst/>
                <a:cxnLst/>
                <a:rect l="l" t="t" r="r" b="b"/>
                <a:pathLst>
                  <a:path w="2475865" h="933183" extrusionOk="0">
                    <a:moveTo>
                      <a:pt x="247650" y="255004"/>
                    </a:moveTo>
                    <a:cubicBezTo>
                      <a:pt x="482600" y="161659"/>
                      <a:pt x="681355" y="199759"/>
                      <a:pt x="681355" y="199759"/>
                    </a:cubicBezTo>
                    <a:cubicBezTo>
                      <a:pt x="681355" y="199759"/>
                      <a:pt x="721995" y="334379"/>
                      <a:pt x="875665" y="488684"/>
                    </a:cubicBezTo>
                    <a:cubicBezTo>
                      <a:pt x="1003936" y="616954"/>
                      <a:pt x="1073150" y="619494"/>
                      <a:pt x="1105536" y="606159"/>
                    </a:cubicBezTo>
                    <a:cubicBezTo>
                      <a:pt x="1096646" y="568694"/>
                      <a:pt x="1060450" y="469634"/>
                      <a:pt x="1060450" y="469634"/>
                    </a:cubicBezTo>
                    <a:lnTo>
                      <a:pt x="1130300" y="492494"/>
                    </a:lnTo>
                    <a:lnTo>
                      <a:pt x="1237615" y="463284"/>
                    </a:lnTo>
                    <a:lnTo>
                      <a:pt x="1273811" y="399784"/>
                    </a:lnTo>
                    <a:cubicBezTo>
                      <a:pt x="1273811" y="399784"/>
                      <a:pt x="1312546" y="518529"/>
                      <a:pt x="1322071" y="533769"/>
                    </a:cubicBezTo>
                    <a:cubicBezTo>
                      <a:pt x="1370330" y="492494"/>
                      <a:pt x="1428115" y="432804"/>
                      <a:pt x="1477646" y="350889"/>
                    </a:cubicBezTo>
                    <a:cubicBezTo>
                      <a:pt x="1562100" y="210554"/>
                      <a:pt x="1527811" y="89269"/>
                      <a:pt x="1527811" y="89269"/>
                    </a:cubicBezTo>
                    <a:cubicBezTo>
                      <a:pt x="1527811" y="89269"/>
                      <a:pt x="1843405" y="-44716"/>
                      <a:pt x="2136775" y="15609"/>
                    </a:cubicBezTo>
                    <a:cubicBezTo>
                      <a:pt x="2430780" y="75299"/>
                      <a:pt x="2475865" y="159754"/>
                      <a:pt x="2475865" y="159754"/>
                    </a:cubicBezTo>
                    <a:cubicBezTo>
                      <a:pt x="2475865" y="159754"/>
                      <a:pt x="2321561" y="150864"/>
                      <a:pt x="2148840" y="243574"/>
                    </a:cubicBezTo>
                    <a:cubicBezTo>
                      <a:pt x="2019300" y="312789"/>
                      <a:pt x="2040890" y="415024"/>
                      <a:pt x="2040890" y="415024"/>
                    </a:cubicBezTo>
                    <a:cubicBezTo>
                      <a:pt x="2040890" y="415024"/>
                      <a:pt x="1941196" y="383909"/>
                      <a:pt x="1811655" y="446774"/>
                    </a:cubicBezTo>
                    <a:cubicBezTo>
                      <a:pt x="1699261" y="502019"/>
                      <a:pt x="1737996" y="632829"/>
                      <a:pt x="1737996" y="632829"/>
                    </a:cubicBezTo>
                    <a:cubicBezTo>
                      <a:pt x="1737996" y="632829"/>
                      <a:pt x="1609725" y="570599"/>
                      <a:pt x="1493521" y="660769"/>
                    </a:cubicBezTo>
                    <a:cubicBezTo>
                      <a:pt x="1337311" y="782689"/>
                      <a:pt x="1365886" y="933184"/>
                      <a:pt x="1365886" y="933184"/>
                    </a:cubicBezTo>
                    <a:cubicBezTo>
                      <a:pt x="1365886" y="933184"/>
                      <a:pt x="1181100" y="735699"/>
                      <a:pt x="1009015" y="734429"/>
                    </a:cubicBezTo>
                    <a:cubicBezTo>
                      <a:pt x="887095" y="733794"/>
                      <a:pt x="862965" y="801104"/>
                      <a:pt x="862965" y="801104"/>
                    </a:cubicBezTo>
                    <a:cubicBezTo>
                      <a:pt x="862965" y="801104"/>
                      <a:pt x="780415" y="663944"/>
                      <a:pt x="668655" y="629019"/>
                    </a:cubicBezTo>
                    <a:cubicBezTo>
                      <a:pt x="540386" y="589014"/>
                      <a:pt x="463550" y="629019"/>
                      <a:pt x="463550" y="629019"/>
                    </a:cubicBezTo>
                    <a:cubicBezTo>
                      <a:pt x="463550" y="629019"/>
                      <a:pt x="490220" y="453759"/>
                      <a:pt x="323850" y="413754"/>
                    </a:cubicBezTo>
                    <a:cubicBezTo>
                      <a:pt x="147320" y="371844"/>
                      <a:pt x="0" y="495669"/>
                      <a:pt x="0" y="495669"/>
                    </a:cubicBezTo>
                    <a:cubicBezTo>
                      <a:pt x="0" y="495669"/>
                      <a:pt x="12700" y="348349"/>
                      <a:pt x="247650" y="25500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  <a:effectLst>
                <a:outerShdw blurRad="200025" dist="19050" dir="540000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5"/>
              <p:cNvSpPr/>
              <p:nvPr/>
            </p:nvSpPr>
            <p:spPr>
              <a:xfrm>
                <a:off x="8135619" y="2051608"/>
                <a:ext cx="1365885" cy="741756"/>
              </a:xfrm>
              <a:custGeom>
                <a:avLst/>
                <a:gdLst/>
                <a:ahLst/>
                <a:cxnLst/>
                <a:rect l="l" t="t" r="r" b="b"/>
                <a:pathLst>
                  <a:path w="1365885" h="741756" extrusionOk="0">
                    <a:moveTo>
                      <a:pt x="247650" y="62941"/>
                    </a:moveTo>
                    <a:cubicBezTo>
                      <a:pt x="482600" y="-30404"/>
                      <a:pt x="681355" y="7696"/>
                      <a:pt x="681355" y="7696"/>
                    </a:cubicBezTo>
                    <a:cubicBezTo>
                      <a:pt x="681355" y="7696"/>
                      <a:pt x="721995" y="142316"/>
                      <a:pt x="875665" y="296621"/>
                    </a:cubicBezTo>
                    <a:cubicBezTo>
                      <a:pt x="1003936" y="424891"/>
                      <a:pt x="1073150" y="427431"/>
                      <a:pt x="1105536" y="414096"/>
                    </a:cubicBezTo>
                    <a:cubicBezTo>
                      <a:pt x="1096646" y="376631"/>
                      <a:pt x="1060450" y="277571"/>
                      <a:pt x="1060450" y="277571"/>
                    </a:cubicBezTo>
                    <a:lnTo>
                      <a:pt x="1130300" y="300431"/>
                    </a:lnTo>
                    <a:lnTo>
                      <a:pt x="1179830" y="285826"/>
                    </a:lnTo>
                    <a:lnTo>
                      <a:pt x="1365886" y="741756"/>
                    </a:lnTo>
                    <a:cubicBezTo>
                      <a:pt x="1365886" y="741756"/>
                      <a:pt x="1181100" y="544271"/>
                      <a:pt x="1009015" y="543001"/>
                    </a:cubicBezTo>
                    <a:cubicBezTo>
                      <a:pt x="887095" y="542366"/>
                      <a:pt x="862965" y="609676"/>
                      <a:pt x="862965" y="609676"/>
                    </a:cubicBezTo>
                    <a:cubicBezTo>
                      <a:pt x="862965" y="609676"/>
                      <a:pt x="780415" y="472516"/>
                      <a:pt x="668655" y="437591"/>
                    </a:cubicBezTo>
                    <a:cubicBezTo>
                      <a:pt x="540386" y="397586"/>
                      <a:pt x="463550" y="437591"/>
                      <a:pt x="463550" y="437591"/>
                    </a:cubicBezTo>
                    <a:cubicBezTo>
                      <a:pt x="463550" y="437591"/>
                      <a:pt x="490220" y="262331"/>
                      <a:pt x="323850" y="222326"/>
                    </a:cubicBezTo>
                    <a:cubicBezTo>
                      <a:pt x="147320" y="180416"/>
                      <a:pt x="0" y="304241"/>
                      <a:pt x="0" y="304241"/>
                    </a:cubicBezTo>
                    <a:cubicBezTo>
                      <a:pt x="0" y="304241"/>
                      <a:pt x="12700" y="156286"/>
                      <a:pt x="247650" y="6294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44" name="Google Shape;844;p5"/>
              <p:cNvGrpSpPr/>
              <p:nvPr/>
            </p:nvGrpSpPr>
            <p:grpSpPr>
              <a:xfrm>
                <a:off x="8135619" y="1859778"/>
                <a:ext cx="2475230" cy="800871"/>
                <a:chOff x="8135619" y="1859778"/>
                <a:chExt cx="2475230" cy="800871"/>
              </a:xfrm>
            </p:grpSpPr>
            <p:sp>
              <p:nvSpPr>
                <p:cNvPr id="845" name="Google Shape;845;p5"/>
                <p:cNvSpPr/>
                <p:nvPr/>
              </p:nvSpPr>
              <p:spPr>
                <a:xfrm>
                  <a:off x="8896350" y="2210435"/>
                  <a:ext cx="521334" cy="279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334" h="279031" extrusionOk="0">
                      <a:moveTo>
                        <a:pt x="114935" y="137160"/>
                      </a:moveTo>
                      <a:cubicBezTo>
                        <a:pt x="66040" y="88265"/>
                        <a:pt x="28575" y="41275"/>
                        <a:pt x="0" y="0"/>
                      </a:cubicBezTo>
                      <a:cubicBezTo>
                        <a:pt x="29845" y="45720"/>
                        <a:pt x="71120" y="99695"/>
                        <a:pt x="127635" y="156210"/>
                      </a:cubicBezTo>
                      <a:cubicBezTo>
                        <a:pt x="255905" y="284480"/>
                        <a:pt x="325120" y="287020"/>
                        <a:pt x="357505" y="273685"/>
                      </a:cubicBezTo>
                      <a:cubicBezTo>
                        <a:pt x="348615" y="236220"/>
                        <a:pt x="312420" y="137160"/>
                        <a:pt x="312420" y="137160"/>
                      </a:cubicBezTo>
                      <a:lnTo>
                        <a:pt x="382270" y="160020"/>
                      </a:lnTo>
                      <a:lnTo>
                        <a:pt x="489585" y="130810"/>
                      </a:lnTo>
                      <a:lnTo>
                        <a:pt x="521335" y="74295"/>
                      </a:lnTo>
                      <a:cubicBezTo>
                        <a:pt x="516255" y="59055"/>
                        <a:pt x="512445" y="48260"/>
                        <a:pt x="512445" y="48260"/>
                      </a:cubicBezTo>
                      <a:lnTo>
                        <a:pt x="476250" y="111760"/>
                      </a:lnTo>
                      <a:lnTo>
                        <a:pt x="368935" y="140970"/>
                      </a:lnTo>
                      <a:lnTo>
                        <a:pt x="299085" y="118110"/>
                      </a:lnTo>
                      <a:cubicBezTo>
                        <a:pt x="299085" y="118110"/>
                        <a:pt x="335280" y="217170"/>
                        <a:pt x="344170" y="254635"/>
                      </a:cubicBezTo>
                      <a:cubicBezTo>
                        <a:pt x="312420" y="268605"/>
                        <a:pt x="243205" y="265430"/>
                        <a:pt x="114935" y="13716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6" name="Google Shape;846;p5"/>
                <p:cNvSpPr/>
                <p:nvPr/>
              </p:nvSpPr>
              <p:spPr>
                <a:xfrm>
                  <a:off x="9460865" y="1859778"/>
                  <a:ext cx="1149984" cy="552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984" h="552585" extrusionOk="0">
                      <a:moveTo>
                        <a:pt x="8890" y="552586"/>
                      </a:moveTo>
                      <a:cubicBezTo>
                        <a:pt x="57150" y="511311"/>
                        <a:pt x="114935" y="451621"/>
                        <a:pt x="164465" y="369706"/>
                      </a:cubicBezTo>
                      <a:cubicBezTo>
                        <a:pt x="248920" y="229371"/>
                        <a:pt x="214630" y="108086"/>
                        <a:pt x="214630" y="108086"/>
                      </a:cubicBezTo>
                      <a:cubicBezTo>
                        <a:pt x="214630" y="108086"/>
                        <a:pt x="530225" y="-25899"/>
                        <a:pt x="823595" y="34426"/>
                      </a:cubicBezTo>
                      <a:cubicBezTo>
                        <a:pt x="1030605" y="76971"/>
                        <a:pt x="1114425" y="130946"/>
                        <a:pt x="1145540" y="159521"/>
                      </a:cubicBezTo>
                      <a:cubicBezTo>
                        <a:pt x="1148080" y="159521"/>
                        <a:pt x="1149985" y="159521"/>
                        <a:pt x="1149985" y="159521"/>
                      </a:cubicBezTo>
                      <a:cubicBezTo>
                        <a:pt x="1149985" y="159521"/>
                        <a:pt x="1104900" y="75066"/>
                        <a:pt x="810895" y="15376"/>
                      </a:cubicBezTo>
                      <a:cubicBezTo>
                        <a:pt x="516890" y="-44314"/>
                        <a:pt x="201930" y="89036"/>
                        <a:pt x="201930" y="89036"/>
                      </a:cubicBezTo>
                      <a:cubicBezTo>
                        <a:pt x="201930" y="89036"/>
                        <a:pt x="236855" y="210321"/>
                        <a:pt x="151765" y="350656"/>
                      </a:cubicBezTo>
                      <a:cubicBezTo>
                        <a:pt x="103505" y="430666"/>
                        <a:pt x="47625" y="489721"/>
                        <a:pt x="0" y="530996"/>
                      </a:cubicBezTo>
                      <a:cubicBezTo>
                        <a:pt x="3810" y="541156"/>
                        <a:pt x="6985" y="548776"/>
                        <a:pt x="8890" y="552586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7" name="Google Shape;847;p5"/>
                <p:cNvSpPr/>
                <p:nvPr/>
              </p:nvSpPr>
              <p:spPr>
                <a:xfrm>
                  <a:off x="8135619" y="2051608"/>
                  <a:ext cx="687705" cy="302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705" h="302970" extrusionOk="0">
                      <a:moveTo>
                        <a:pt x="260350" y="81991"/>
                      </a:moveTo>
                      <a:cubicBezTo>
                        <a:pt x="471170" y="-1829"/>
                        <a:pt x="652780" y="20396"/>
                        <a:pt x="687705" y="25476"/>
                      </a:cubicBezTo>
                      <a:cubicBezTo>
                        <a:pt x="683261" y="14046"/>
                        <a:pt x="681355" y="7696"/>
                        <a:pt x="681355" y="7696"/>
                      </a:cubicBezTo>
                      <a:cubicBezTo>
                        <a:pt x="681355" y="7696"/>
                        <a:pt x="483236" y="-30404"/>
                        <a:pt x="247650" y="62941"/>
                      </a:cubicBezTo>
                      <a:cubicBezTo>
                        <a:pt x="12700" y="156286"/>
                        <a:pt x="0" y="302971"/>
                        <a:pt x="0" y="302971"/>
                      </a:cubicBezTo>
                      <a:cubicBezTo>
                        <a:pt x="0" y="302971"/>
                        <a:pt x="7620" y="296621"/>
                        <a:pt x="22225" y="286461"/>
                      </a:cubicBezTo>
                      <a:cubicBezTo>
                        <a:pt x="41275" y="237566"/>
                        <a:pt x="97155" y="146761"/>
                        <a:pt x="260350" y="81991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8" name="Google Shape;848;p5"/>
                <p:cNvSpPr/>
                <p:nvPr/>
              </p:nvSpPr>
              <p:spPr>
                <a:xfrm>
                  <a:off x="8997950" y="2659379"/>
                  <a:ext cx="634" cy="1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" h="1270" extrusionOk="0">
                      <a:moveTo>
                        <a:pt x="0" y="0"/>
                      </a:moveTo>
                      <a:cubicBezTo>
                        <a:pt x="635" y="635"/>
                        <a:pt x="635" y="1270"/>
                        <a:pt x="635" y="1270"/>
                      </a:cubicBezTo>
                      <a:cubicBezTo>
                        <a:pt x="635" y="1270"/>
                        <a:pt x="635" y="1270"/>
                        <a:pt x="635" y="1270"/>
                      </a:cubicBezTo>
                      <a:cubicBezTo>
                        <a:pt x="0" y="635"/>
                        <a:pt x="0" y="63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49" name="Google Shape;849;p5"/>
              <p:cNvSpPr/>
              <p:nvPr/>
            </p:nvSpPr>
            <p:spPr>
              <a:xfrm>
                <a:off x="9260205" y="2402204"/>
                <a:ext cx="70484" cy="48260"/>
              </a:xfrm>
              <a:custGeom>
                <a:avLst/>
                <a:gdLst/>
                <a:ahLst/>
                <a:cxnLst/>
                <a:rect l="l" t="t" r="r" b="b"/>
                <a:pathLst>
                  <a:path w="70484" h="48260" extrusionOk="0">
                    <a:moveTo>
                      <a:pt x="0" y="0"/>
                    </a:moveTo>
                    <a:lnTo>
                      <a:pt x="10160" y="45085"/>
                    </a:lnTo>
                    <a:lnTo>
                      <a:pt x="70485" y="4826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5"/>
              <p:cNvSpPr/>
              <p:nvPr/>
            </p:nvSpPr>
            <p:spPr>
              <a:xfrm>
                <a:off x="9373869" y="2359660"/>
                <a:ext cx="50165" cy="77469"/>
              </a:xfrm>
              <a:custGeom>
                <a:avLst/>
                <a:gdLst/>
                <a:ahLst/>
                <a:cxnLst/>
                <a:rect l="l" t="t" r="r" b="b"/>
                <a:pathLst>
                  <a:path w="50165" h="77469" extrusionOk="0">
                    <a:moveTo>
                      <a:pt x="35561" y="0"/>
                    </a:moveTo>
                    <a:lnTo>
                      <a:pt x="50165" y="43815"/>
                    </a:lnTo>
                    <a:lnTo>
                      <a:pt x="0" y="7747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1" name="Google Shape;851;p5"/>
            <p:cNvGrpSpPr/>
            <p:nvPr/>
          </p:nvGrpSpPr>
          <p:grpSpPr>
            <a:xfrm>
              <a:off x="8001504" y="1648996"/>
              <a:ext cx="718660" cy="337184"/>
              <a:chOff x="9069705" y="3528695"/>
              <a:chExt cx="958214" cy="449579"/>
            </a:xfrm>
          </p:grpSpPr>
          <p:sp>
            <p:nvSpPr>
              <p:cNvPr id="852" name="Google Shape;852;p5"/>
              <p:cNvSpPr/>
              <p:nvPr/>
            </p:nvSpPr>
            <p:spPr>
              <a:xfrm>
                <a:off x="9069705" y="3528695"/>
                <a:ext cx="958214" cy="449579"/>
              </a:xfrm>
              <a:custGeom>
                <a:avLst/>
                <a:gdLst/>
                <a:ahLst/>
                <a:cxnLst/>
                <a:rect l="l" t="t" r="r" b="b"/>
                <a:pathLst>
                  <a:path w="958214" h="449579" extrusionOk="0">
                    <a:moveTo>
                      <a:pt x="328295" y="37465"/>
                    </a:moveTo>
                    <a:cubicBezTo>
                      <a:pt x="328295" y="37465"/>
                      <a:pt x="323214" y="142240"/>
                      <a:pt x="433705" y="197485"/>
                    </a:cubicBezTo>
                    <a:cubicBezTo>
                      <a:pt x="442595" y="191135"/>
                      <a:pt x="433070" y="144145"/>
                      <a:pt x="433070" y="133350"/>
                    </a:cubicBezTo>
                    <a:cubicBezTo>
                      <a:pt x="450214" y="147320"/>
                      <a:pt x="456564" y="185420"/>
                      <a:pt x="478789" y="187325"/>
                    </a:cubicBezTo>
                    <a:cubicBezTo>
                      <a:pt x="502285" y="189865"/>
                      <a:pt x="505460" y="163830"/>
                      <a:pt x="525780" y="144145"/>
                    </a:cubicBezTo>
                    <a:cubicBezTo>
                      <a:pt x="524510" y="162560"/>
                      <a:pt x="521335" y="190500"/>
                      <a:pt x="523875" y="208915"/>
                    </a:cubicBezTo>
                    <a:cubicBezTo>
                      <a:pt x="605155" y="193040"/>
                      <a:pt x="670560" y="161925"/>
                      <a:pt x="684530" y="125095"/>
                    </a:cubicBezTo>
                    <a:cubicBezTo>
                      <a:pt x="652780" y="121285"/>
                      <a:pt x="915035" y="144780"/>
                      <a:pt x="958214" y="290195"/>
                    </a:cubicBezTo>
                    <a:cubicBezTo>
                      <a:pt x="906145" y="268605"/>
                      <a:pt x="704214" y="190500"/>
                      <a:pt x="668655" y="358140"/>
                    </a:cubicBezTo>
                    <a:cubicBezTo>
                      <a:pt x="610870" y="300355"/>
                      <a:pt x="506730" y="372745"/>
                      <a:pt x="488314" y="449580"/>
                    </a:cubicBezTo>
                    <a:cubicBezTo>
                      <a:pt x="481964" y="389890"/>
                      <a:pt x="403225" y="261620"/>
                      <a:pt x="295275" y="289560"/>
                    </a:cubicBezTo>
                    <a:cubicBezTo>
                      <a:pt x="314960" y="224790"/>
                      <a:pt x="166370" y="54610"/>
                      <a:pt x="0" y="55880"/>
                    </a:cubicBezTo>
                    <a:cubicBezTo>
                      <a:pt x="37464" y="21590"/>
                      <a:pt x="123825" y="635"/>
                      <a:pt x="167639" y="0"/>
                    </a:cubicBezTo>
                    <a:cubicBezTo>
                      <a:pt x="269239" y="0"/>
                      <a:pt x="328295" y="37465"/>
                      <a:pt x="328295" y="3746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  <a:effectLst>
                <a:outerShdw blurRad="142875" dist="19050" dir="540000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5"/>
              <p:cNvSpPr/>
              <p:nvPr/>
            </p:nvSpPr>
            <p:spPr>
              <a:xfrm>
                <a:off x="9070340" y="3528695"/>
                <a:ext cx="488315" cy="449579"/>
              </a:xfrm>
              <a:custGeom>
                <a:avLst/>
                <a:gdLst/>
                <a:ahLst/>
                <a:cxnLst/>
                <a:rect l="l" t="t" r="r" b="b"/>
                <a:pathLst>
                  <a:path w="488315" h="449579" extrusionOk="0">
                    <a:moveTo>
                      <a:pt x="327660" y="37465"/>
                    </a:moveTo>
                    <a:cubicBezTo>
                      <a:pt x="327660" y="37465"/>
                      <a:pt x="322580" y="142240"/>
                      <a:pt x="433070" y="197485"/>
                    </a:cubicBezTo>
                    <a:cubicBezTo>
                      <a:pt x="441960" y="191135"/>
                      <a:pt x="432435" y="144145"/>
                      <a:pt x="432435" y="133350"/>
                    </a:cubicBezTo>
                    <a:cubicBezTo>
                      <a:pt x="468630" y="198755"/>
                      <a:pt x="478155" y="187325"/>
                      <a:pt x="478155" y="187325"/>
                    </a:cubicBezTo>
                    <a:lnTo>
                      <a:pt x="488315" y="449580"/>
                    </a:lnTo>
                    <a:cubicBezTo>
                      <a:pt x="481965" y="389890"/>
                      <a:pt x="403225" y="261620"/>
                      <a:pt x="295275" y="289560"/>
                    </a:cubicBezTo>
                    <a:cubicBezTo>
                      <a:pt x="314960" y="224790"/>
                      <a:pt x="166370" y="54610"/>
                      <a:pt x="0" y="55880"/>
                    </a:cubicBezTo>
                    <a:cubicBezTo>
                      <a:pt x="37465" y="21590"/>
                      <a:pt x="123825" y="635"/>
                      <a:pt x="167640" y="0"/>
                    </a:cubicBezTo>
                    <a:cubicBezTo>
                      <a:pt x="268605" y="0"/>
                      <a:pt x="327660" y="37465"/>
                      <a:pt x="327660" y="3746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54" name="Google Shape;854;p5"/>
              <p:cNvGrpSpPr/>
              <p:nvPr/>
            </p:nvGrpSpPr>
            <p:grpSpPr>
              <a:xfrm>
                <a:off x="9070340" y="3529321"/>
                <a:ext cx="951229" cy="272423"/>
                <a:chOff x="9070340" y="3529321"/>
                <a:chExt cx="951229" cy="272423"/>
              </a:xfrm>
            </p:grpSpPr>
            <p:sp>
              <p:nvSpPr>
                <p:cNvPr id="855" name="Google Shape;855;p5"/>
                <p:cNvSpPr/>
                <p:nvPr/>
              </p:nvSpPr>
              <p:spPr>
                <a:xfrm>
                  <a:off x="9598659" y="3653790"/>
                  <a:ext cx="422909" cy="147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909" h="147954" extrusionOk="0">
                      <a:moveTo>
                        <a:pt x="0" y="82550"/>
                      </a:moveTo>
                      <a:cubicBezTo>
                        <a:pt x="0" y="87630"/>
                        <a:pt x="635" y="92075"/>
                        <a:pt x="1270" y="96520"/>
                      </a:cubicBezTo>
                      <a:cubicBezTo>
                        <a:pt x="82550" y="80645"/>
                        <a:pt x="147955" y="49530"/>
                        <a:pt x="161925" y="12700"/>
                      </a:cubicBezTo>
                      <a:cubicBezTo>
                        <a:pt x="161925" y="12700"/>
                        <a:pt x="161925" y="12700"/>
                        <a:pt x="161925" y="12700"/>
                      </a:cubicBezTo>
                      <a:cubicBezTo>
                        <a:pt x="158115" y="12065"/>
                        <a:pt x="158750" y="12065"/>
                        <a:pt x="161925" y="12700"/>
                      </a:cubicBezTo>
                      <a:cubicBezTo>
                        <a:pt x="161925" y="12700"/>
                        <a:pt x="161925" y="12700"/>
                        <a:pt x="161925" y="12700"/>
                      </a:cubicBezTo>
                      <a:cubicBezTo>
                        <a:pt x="161925" y="12700"/>
                        <a:pt x="161925" y="12700"/>
                        <a:pt x="161925" y="12700"/>
                      </a:cubicBezTo>
                      <a:cubicBezTo>
                        <a:pt x="185420" y="15875"/>
                        <a:pt x="364490" y="43815"/>
                        <a:pt x="422910" y="147955"/>
                      </a:cubicBezTo>
                      <a:cubicBezTo>
                        <a:pt x="372110" y="33020"/>
                        <a:pt x="180340" y="3175"/>
                        <a:pt x="155575" y="0"/>
                      </a:cubicBezTo>
                      <a:cubicBezTo>
                        <a:pt x="141605" y="35560"/>
                        <a:pt x="78740" y="66675"/>
                        <a:pt x="0" y="8255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6" name="Google Shape;856;p5"/>
                <p:cNvSpPr/>
                <p:nvPr/>
              </p:nvSpPr>
              <p:spPr>
                <a:xfrm>
                  <a:off x="9751610" y="3653154"/>
                  <a:ext cx="2624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" h="6350" extrusionOk="0">
                      <a:moveTo>
                        <a:pt x="2625" y="0"/>
                      </a:moveTo>
                      <a:cubicBezTo>
                        <a:pt x="-550" y="0"/>
                        <a:pt x="-1185" y="0"/>
                        <a:pt x="2625" y="0"/>
                      </a:cubicBezTo>
                      <a:lnTo>
                        <a:pt x="262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7" name="Google Shape;857;p5"/>
                <p:cNvSpPr/>
                <p:nvPr/>
              </p:nvSpPr>
              <p:spPr>
                <a:xfrm>
                  <a:off x="9754234" y="3653154"/>
                  <a:ext cx="6350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" h="635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8" name="Google Shape;858;p5"/>
                <p:cNvSpPr/>
                <p:nvPr/>
              </p:nvSpPr>
              <p:spPr>
                <a:xfrm>
                  <a:off x="9419590" y="3648075"/>
                  <a:ext cx="175259" cy="90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259" h="90804" extrusionOk="0">
                      <a:moveTo>
                        <a:pt x="0" y="0"/>
                      </a:moveTo>
                      <a:cubicBezTo>
                        <a:pt x="13970" y="31115"/>
                        <a:pt x="40005" y="66040"/>
                        <a:pt x="90170" y="90805"/>
                      </a:cubicBezTo>
                      <a:cubicBezTo>
                        <a:pt x="99060" y="84455"/>
                        <a:pt x="89535" y="37465"/>
                        <a:pt x="89535" y="26670"/>
                      </a:cubicBezTo>
                      <a:cubicBezTo>
                        <a:pt x="106680" y="40640"/>
                        <a:pt x="113030" y="78740"/>
                        <a:pt x="135255" y="80645"/>
                      </a:cubicBezTo>
                      <a:cubicBezTo>
                        <a:pt x="155575" y="82550"/>
                        <a:pt x="160655" y="64135"/>
                        <a:pt x="173990" y="46355"/>
                      </a:cubicBezTo>
                      <a:cubicBezTo>
                        <a:pt x="174625" y="38735"/>
                        <a:pt x="175260" y="31115"/>
                        <a:pt x="175260" y="24765"/>
                      </a:cubicBezTo>
                      <a:cubicBezTo>
                        <a:pt x="154940" y="45085"/>
                        <a:pt x="151765" y="70485"/>
                        <a:pt x="128270" y="67945"/>
                      </a:cubicBezTo>
                      <a:cubicBezTo>
                        <a:pt x="106045" y="65405"/>
                        <a:pt x="99695" y="27940"/>
                        <a:pt x="82550" y="13970"/>
                      </a:cubicBezTo>
                      <a:cubicBezTo>
                        <a:pt x="82550" y="24765"/>
                        <a:pt x="91440" y="71120"/>
                        <a:pt x="83185" y="78105"/>
                      </a:cubicBezTo>
                      <a:cubicBezTo>
                        <a:pt x="40640" y="56515"/>
                        <a:pt x="15240" y="2730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9" name="Google Shape;859;p5"/>
                <p:cNvSpPr/>
                <p:nvPr/>
              </p:nvSpPr>
              <p:spPr>
                <a:xfrm>
                  <a:off x="9070340" y="3529321"/>
                  <a:ext cx="327659" cy="56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59" h="56523" extrusionOk="0">
                      <a:moveTo>
                        <a:pt x="173990" y="12708"/>
                      </a:moveTo>
                      <a:cubicBezTo>
                        <a:pt x="256540" y="12073"/>
                        <a:pt x="310515" y="36838"/>
                        <a:pt x="327660" y="46363"/>
                      </a:cubicBezTo>
                      <a:cubicBezTo>
                        <a:pt x="327025" y="40648"/>
                        <a:pt x="327660" y="36838"/>
                        <a:pt x="327660" y="36838"/>
                      </a:cubicBezTo>
                      <a:cubicBezTo>
                        <a:pt x="327660" y="36838"/>
                        <a:pt x="268605" y="-627"/>
                        <a:pt x="167640" y="8"/>
                      </a:cubicBezTo>
                      <a:cubicBezTo>
                        <a:pt x="123190" y="8"/>
                        <a:pt x="36830" y="21598"/>
                        <a:pt x="0" y="55888"/>
                      </a:cubicBezTo>
                      <a:cubicBezTo>
                        <a:pt x="7620" y="55888"/>
                        <a:pt x="14605" y="56523"/>
                        <a:pt x="21590" y="56523"/>
                      </a:cubicBezTo>
                      <a:cubicBezTo>
                        <a:pt x="63500" y="29218"/>
                        <a:pt x="134620" y="12708"/>
                        <a:pt x="173990" y="12708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60" name="Google Shape;860;p5"/>
              <p:cNvSpPr/>
              <p:nvPr/>
            </p:nvSpPr>
            <p:spPr>
              <a:xfrm>
                <a:off x="9516744" y="3731895"/>
                <a:ext cx="222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28575" extrusionOk="0">
                    <a:moveTo>
                      <a:pt x="3175" y="0"/>
                    </a:moveTo>
                    <a:lnTo>
                      <a:pt x="0" y="18415"/>
                    </a:lnTo>
                    <a:lnTo>
                      <a:pt x="22225" y="2857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5"/>
              <p:cNvSpPr/>
              <p:nvPr/>
            </p:nvSpPr>
            <p:spPr>
              <a:xfrm>
                <a:off x="9557384" y="3738245"/>
                <a:ext cx="24765" cy="23495"/>
              </a:xfrm>
              <a:custGeom>
                <a:avLst/>
                <a:gdLst/>
                <a:ahLst/>
                <a:cxnLst/>
                <a:rect l="l" t="t" r="r" b="b"/>
                <a:pathLst>
                  <a:path w="24765" h="23495" extrusionOk="0">
                    <a:moveTo>
                      <a:pt x="24765" y="0"/>
                    </a:moveTo>
                    <a:lnTo>
                      <a:pt x="23495" y="18415"/>
                    </a:lnTo>
                    <a:lnTo>
                      <a:pt x="0" y="2349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2" name="Google Shape;862;p5"/>
            <p:cNvGrpSpPr/>
            <p:nvPr/>
          </p:nvGrpSpPr>
          <p:grpSpPr>
            <a:xfrm>
              <a:off x="6784178" y="907531"/>
              <a:ext cx="1464469" cy="553878"/>
              <a:chOff x="6472554" y="3044825"/>
              <a:chExt cx="1952626" cy="738504"/>
            </a:xfrm>
          </p:grpSpPr>
          <p:sp>
            <p:nvSpPr>
              <p:cNvPr id="863" name="Google Shape;863;p5"/>
              <p:cNvSpPr/>
              <p:nvPr/>
            </p:nvSpPr>
            <p:spPr>
              <a:xfrm>
                <a:off x="6473190" y="3044825"/>
                <a:ext cx="1951990" cy="738504"/>
              </a:xfrm>
              <a:custGeom>
                <a:avLst/>
                <a:gdLst/>
                <a:ahLst/>
                <a:cxnLst/>
                <a:rect l="l" t="t" r="r" b="b"/>
                <a:pathLst>
                  <a:path w="1951990" h="738504" extrusionOk="0">
                    <a:moveTo>
                      <a:pt x="1778000" y="396240"/>
                    </a:moveTo>
                    <a:cubicBezTo>
                      <a:pt x="1694180" y="323850"/>
                      <a:pt x="1544955" y="195580"/>
                      <a:pt x="1544955" y="195580"/>
                    </a:cubicBezTo>
                    <a:cubicBezTo>
                      <a:pt x="1384935" y="284480"/>
                      <a:pt x="1217295" y="234315"/>
                      <a:pt x="1146175" y="150495"/>
                    </a:cubicBezTo>
                    <a:cubicBezTo>
                      <a:pt x="1144905" y="149225"/>
                      <a:pt x="1143000" y="144780"/>
                      <a:pt x="1143635" y="139700"/>
                    </a:cubicBezTo>
                    <a:cubicBezTo>
                      <a:pt x="1151890" y="92710"/>
                      <a:pt x="1165225" y="20320"/>
                      <a:pt x="1165225" y="20320"/>
                    </a:cubicBezTo>
                    <a:cubicBezTo>
                      <a:pt x="1165225" y="20320"/>
                      <a:pt x="1103630" y="80010"/>
                      <a:pt x="1099185" y="86360"/>
                    </a:cubicBezTo>
                    <a:lnTo>
                      <a:pt x="1059180" y="80010"/>
                    </a:lnTo>
                    <a:lnTo>
                      <a:pt x="1026160" y="0"/>
                    </a:lnTo>
                    <a:cubicBezTo>
                      <a:pt x="1026160" y="0"/>
                      <a:pt x="968375" y="121920"/>
                      <a:pt x="966470" y="122555"/>
                    </a:cubicBezTo>
                    <a:cubicBezTo>
                      <a:pt x="875030" y="171450"/>
                      <a:pt x="649605" y="178435"/>
                      <a:pt x="522605" y="61595"/>
                    </a:cubicBezTo>
                    <a:cubicBezTo>
                      <a:pt x="522605" y="61595"/>
                      <a:pt x="165735" y="138430"/>
                      <a:pt x="0" y="347345"/>
                    </a:cubicBezTo>
                    <a:cubicBezTo>
                      <a:pt x="167005" y="294640"/>
                      <a:pt x="348615" y="285750"/>
                      <a:pt x="443865" y="530860"/>
                    </a:cubicBezTo>
                    <a:cubicBezTo>
                      <a:pt x="467360" y="330835"/>
                      <a:pt x="676275" y="354330"/>
                      <a:pt x="764540" y="461645"/>
                    </a:cubicBezTo>
                    <a:cubicBezTo>
                      <a:pt x="781050" y="393700"/>
                      <a:pt x="822325" y="339725"/>
                      <a:pt x="851535" y="323215"/>
                    </a:cubicBezTo>
                    <a:cubicBezTo>
                      <a:pt x="899160" y="295910"/>
                      <a:pt x="945515" y="313690"/>
                      <a:pt x="945515" y="313690"/>
                    </a:cubicBezTo>
                    <a:lnTo>
                      <a:pt x="975360" y="417830"/>
                    </a:lnTo>
                    <a:lnTo>
                      <a:pt x="1062355" y="342265"/>
                    </a:lnTo>
                    <a:cubicBezTo>
                      <a:pt x="1062355" y="342265"/>
                      <a:pt x="1254760" y="304165"/>
                      <a:pt x="1240790" y="546735"/>
                    </a:cubicBezTo>
                    <a:cubicBezTo>
                      <a:pt x="1357630" y="471805"/>
                      <a:pt x="1548130" y="512445"/>
                      <a:pt x="1570355" y="683895"/>
                    </a:cubicBezTo>
                    <a:cubicBezTo>
                      <a:pt x="1660525" y="579755"/>
                      <a:pt x="1760220" y="501650"/>
                      <a:pt x="1951990" y="738505"/>
                    </a:cubicBezTo>
                    <a:cubicBezTo>
                      <a:pt x="1924685" y="598805"/>
                      <a:pt x="1861820" y="469265"/>
                      <a:pt x="1778000" y="39624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  <a:effectLst>
                <a:outerShdw blurRad="171450" dist="19050" dir="5400000" algn="bl" rotWithShape="0">
                  <a:schemeClr val="dk1">
                    <a:alpha val="61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5"/>
              <p:cNvSpPr/>
              <p:nvPr/>
            </p:nvSpPr>
            <p:spPr>
              <a:xfrm>
                <a:off x="6473190" y="3044825"/>
                <a:ext cx="1081404" cy="530859"/>
              </a:xfrm>
              <a:custGeom>
                <a:avLst/>
                <a:gdLst/>
                <a:ahLst/>
                <a:cxnLst/>
                <a:rect l="l" t="t" r="r" b="b"/>
                <a:pathLst>
                  <a:path w="1081404" h="530859" extrusionOk="0">
                    <a:moveTo>
                      <a:pt x="1081405" y="83185"/>
                    </a:moveTo>
                    <a:lnTo>
                      <a:pt x="1059180" y="80010"/>
                    </a:lnTo>
                    <a:lnTo>
                      <a:pt x="1026160" y="0"/>
                    </a:lnTo>
                    <a:cubicBezTo>
                      <a:pt x="1026160" y="0"/>
                      <a:pt x="968375" y="121920"/>
                      <a:pt x="966470" y="122555"/>
                    </a:cubicBezTo>
                    <a:cubicBezTo>
                      <a:pt x="875030" y="171450"/>
                      <a:pt x="649605" y="178435"/>
                      <a:pt x="522605" y="61595"/>
                    </a:cubicBezTo>
                    <a:cubicBezTo>
                      <a:pt x="522605" y="61595"/>
                      <a:pt x="165735" y="138430"/>
                      <a:pt x="0" y="347345"/>
                    </a:cubicBezTo>
                    <a:cubicBezTo>
                      <a:pt x="167005" y="294640"/>
                      <a:pt x="348615" y="285750"/>
                      <a:pt x="443865" y="530860"/>
                    </a:cubicBezTo>
                    <a:cubicBezTo>
                      <a:pt x="467360" y="330835"/>
                      <a:pt x="676275" y="354330"/>
                      <a:pt x="764540" y="461645"/>
                    </a:cubicBezTo>
                    <a:cubicBezTo>
                      <a:pt x="781050" y="393700"/>
                      <a:pt x="822325" y="339725"/>
                      <a:pt x="851535" y="323215"/>
                    </a:cubicBezTo>
                    <a:cubicBezTo>
                      <a:pt x="899160" y="295910"/>
                      <a:pt x="945515" y="313690"/>
                      <a:pt x="945515" y="313690"/>
                    </a:cubicBezTo>
                    <a:lnTo>
                      <a:pt x="975360" y="417830"/>
                    </a:lnTo>
                    <a:lnTo>
                      <a:pt x="1081405" y="8318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65" name="Google Shape;865;p5"/>
              <p:cNvGrpSpPr/>
              <p:nvPr/>
            </p:nvGrpSpPr>
            <p:grpSpPr>
              <a:xfrm>
                <a:off x="6472554" y="3044825"/>
                <a:ext cx="1802130" cy="419100"/>
                <a:chOff x="6472554" y="3044825"/>
                <a:chExt cx="1802130" cy="419100"/>
              </a:xfrm>
            </p:grpSpPr>
            <p:sp>
              <p:nvSpPr>
                <p:cNvPr id="866" name="Google Shape;866;p5"/>
                <p:cNvSpPr/>
                <p:nvPr/>
              </p:nvSpPr>
              <p:spPr>
                <a:xfrm>
                  <a:off x="7637144" y="3213100"/>
                  <a:ext cx="637540" cy="25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540" h="250825" extrusionOk="0">
                      <a:moveTo>
                        <a:pt x="393700" y="40005"/>
                      </a:moveTo>
                      <a:cubicBezTo>
                        <a:pt x="393700" y="40005"/>
                        <a:pt x="542925" y="168275"/>
                        <a:pt x="626745" y="240665"/>
                      </a:cubicBezTo>
                      <a:cubicBezTo>
                        <a:pt x="630555" y="243840"/>
                        <a:pt x="634365" y="247650"/>
                        <a:pt x="637540" y="250825"/>
                      </a:cubicBezTo>
                      <a:cubicBezTo>
                        <a:pt x="629920" y="242570"/>
                        <a:pt x="622300" y="234950"/>
                        <a:pt x="614045" y="227965"/>
                      </a:cubicBezTo>
                      <a:cubicBezTo>
                        <a:pt x="530225" y="155575"/>
                        <a:pt x="381000" y="27305"/>
                        <a:pt x="381000" y="27305"/>
                      </a:cubicBezTo>
                      <a:cubicBezTo>
                        <a:pt x="233045" y="109220"/>
                        <a:pt x="78740" y="72390"/>
                        <a:pt x="0" y="0"/>
                      </a:cubicBezTo>
                      <a:cubicBezTo>
                        <a:pt x="73661" y="80645"/>
                        <a:pt x="237490" y="126365"/>
                        <a:pt x="393700" y="4000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7" name="Google Shape;867;p5"/>
                <p:cNvSpPr/>
                <p:nvPr/>
              </p:nvSpPr>
              <p:spPr>
                <a:xfrm>
                  <a:off x="6472554" y="3044825"/>
                  <a:ext cx="1035050" cy="347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050" h="347345" extrusionOk="0">
                      <a:moveTo>
                        <a:pt x="535940" y="74295"/>
                      </a:moveTo>
                      <a:cubicBezTo>
                        <a:pt x="663575" y="191135"/>
                        <a:pt x="888365" y="184150"/>
                        <a:pt x="979805" y="135255"/>
                      </a:cubicBezTo>
                      <a:cubicBezTo>
                        <a:pt x="981075" y="134620"/>
                        <a:pt x="1022350" y="48260"/>
                        <a:pt x="1035050" y="20955"/>
                      </a:cubicBezTo>
                      <a:lnTo>
                        <a:pt x="1026160" y="0"/>
                      </a:lnTo>
                      <a:cubicBezTo>
                        <a:pt x="1026160" y="0"/>
                        <a:pt x="968375" y="121920"/>
                        <a:pt x="966470" y="122555"/>
                      </a:cubicBezTo>
                      <a:cubicBezTo>
                        <a:pt x="875030" y="171450"/>
                        <a:pt x="649605" y="178435"/>
                        <a:pt x="522605" y="61595"/>
                      </a:cubicBezTo>
                      <a:cubicBezTo>
                        <a:pt x="522605" y="61595"/>
                        <a:pt x="165735" y="138430"/>
                        <a:pt x="0" y="347345"/>
                      </a:cubicBezTo>
                      <a:cubicBezTo>
                        <a:pt x="10160" y="344170"/>
                        <a:pt x="20955" y="340995"/>
                        <a:pt x="31115" y="337820"/>
                      </a:cubicBezTo>
                      <a:cubicBezTo>
                        <a:pt x="204470" y="145415"/>
                        <a:pt x="535940" y="74295"/>
                        <a:pt x="535940" y="74295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8" name="Google Shape;868;p5"/>
                <p:cNvSpPr/>
                <p:nvPr/>
              </p:nvSpPr>
              <p:spPr>
                <a:xfrm>
                  <a:off x="7539990" y="3065145"/>
                  <a:ext cx="98425" cy="78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25" h="78104" extrusionOk="0">
                      <a:moveTo>
                        <a:pt x="5080" y="71755"/>
                      </a:moveTo>
                      <a:lnTo>
                        <a:pt x="45085" y="78105"/>
                      </a:lnTo>
                      <a:cubicBezTo>
                        <a:pt x="48260" y="74295"/>
                        <a:pt x="74295" y="48260"/>
                        <a:pt x="92710" y="30480"/>
                      </a:cubicBezTo>
                      <a:cubicBezTo>
                        <a:pt x="95885" y="12700"/>
                        <a:pt x="98425" y="0"/>
                        <a:pt x="98425" y="0"/>
                      </a:cubicBezTo>
                      <a:cubicBezTo>
                        <a:pt x="98425" y="0"/>
                        <a:pt x="36830" y="59690"/>
                        <a:pt x="32385" y="66040"/>
                      </a:cubicBezTo>
                      <a:lnTo>
                        <a:pt x="0" y="60960"/>
                      </a:lnTo>
                      <a:lnTo>
                        <a:pt x="5080" y="71755"/>
                      </a:ln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69" name="Google Shape;869;p5"/>
              <p:cNvSpPr/>
              <p:nvPr/>
            </p:nvSpPr>
            <p:spPr>
              <a:xfrm>
                <a:off x="7470140" y="3153410"/>
                <a:ext cx="41275" cy="55879"/>
              </a:xfrm>
              <a:custGeom>
                <a:avLst/>
                <a:gdLst/>
                <a:ahLst/>
                <a:cxnLst/>
                <a:rect l="l" t="t" r="r" b="b"/>
                <a:pathLst>
                  <a:path w="41275" h="55879" extrusionOk="0">
                    <a:moveTo>
                      <a:pt x="6985" y="0"/>
                    </a:moveTo>
                    <a:lnTo>
                      <a:pt x="0" y="34925"/>
                    </a:lnTo>
                    <a:lnTo>
                      <a:pt x="41275" y="5588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5"/>
              <p:cNvSpPr/>
              <p:nvPr/>
            </p:nvSpPr>
            <p:spPr>
              <a:xfrm>
                <a:off x="7545705" y="3169920"/>
                <a:ext cx="48894" cy="43179"/>
              </a:xfrm>
              <a:custGeom>
                <a:avLst/>
                <a:gdLst/>
                <a:ahLst/>
                <a:cxnLst/>
                <a:rect l="l" t="t" r="r" b="b"/>
                <a:pathLst>
                  <a:path w="48894" h="43179" extrusionOk="0">
                    <a:moveTo>
                      <a:pt x="48895" y="0"/>
                    </a:moveTo>
                    <a:lnTo>
                      <a:pt x="45720" y="35560"/>
                    </a:lnTo>
                    <a:lnTo>
                      <a:pt x="0" y="4318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1" name="Google Shape;871;p5"/>
            <p:cNvGrpSpPr/>
            <p:nvPr/>
          </p:nvGrpSpPr>
          <p:grpSpPr>
            <a:xfrm>
              <a:off x="81246" y="3227363"/>
              <a:ext cx="545795" cy="898350"/>
              <a:chOff x="1665604" y="3103981"/>
              <a:chExt cx="1059180" cy="1743353"/>
            </a:xfrm>
          </p:grpSpPr>
          <p:sp>
            <p:nvSpPr>
              <p:cNvPr id="872" name="Google Shape;872;p5"/>
              <p:cNvSpPr/>
              <p:nvPr/>
            </p:nvSpPr>
            <p:spPr>
              <a:xfrm>
                <a:off x="1665604" y="3103981"/>
                <a:ext cx="1059180" cy="1743353"/>
              </a:xfrm>
              <a:custGeom>
                <a:avLst/>
                <a:gdLst/>
                <a:ahLst/>
                <a:cxnLst/>
                <a:rect l="l" t="t" r="r" b="b"/>
                <a:pathLst>
                  <a:path w="1059180" h="1743353" extrusionOk="0">
                    <a:moveTo>
                      <a:pt x="473710" y="6883"/>
                    </a:moveTo>
                    <a:cubicBezTo>
                      <a:pt x="241935" y="76733"/>
                      <a:pt x="386080" y="401218"/>
                      <a:pt x="374650" y="591718"/>
                    </a:cubicBezTo>
                    <a:cubicBezTo>
                      <a:pt x="290195" y="933984"/>
                      <a:pt x="9525" y="1117498"/>
                      <a:pt x="340995" y="939698"/>
                    </a:cubicBezTo>
                    <a:cubicBezTo>
                      <a:pt x="308610" y="1193698"/>
                      <a:pt x="123825" y="1421663"/>
                      <a:pt x="0" y="1605178"/>
                    </a:cubicBezTo>
                    <a:cubicBezTo>
                      <a:pt x="126365" y="1613434"/>
                      <a:pt x="246380" y="1488338"/>
                      <a:pt x="341630" y="1408963"/>
                    </a:cubicBezTo>
                    <a:cubicBezTo>
                      <a:pt x="354330" y="1579778"/>
                      <a:pt x="134620" y="1840128"/>
                      <a:pt x="431165" y="1561363"/>
                    </a:cubicBezTo>
                    <a:cubicBezTo>
                      <a:pt x="358775" y="1904263"/>
                      <a:pt x="680720" y="1688998"/>
                      <a:pt x="743585" y="1513738"/>
                    </a:cubicBezTo>
                    <a:cubicBezTo>
                      <a:pt x="671195" y="1863623"/>
                      <a:pt x="871220" y="1502943"/>
                      <a:pt x="919480" y="1386738"/>
                    </a:cubicBezTo>
                    <a:cubicBezTo>
                      <a:pt x="965200" y="1269898"/>
                      <a:pt x="982345" y="1029234"/>
                      <a:pt x="945515" y="855878"/>
                    </a:cubicBezTo>
                    <a:cubicBezTo>
                      <a:pt x="976630" y="866038"/>
                      <a:pt x="1042035" y="985418"/>
                      <a:pt x="1059180" y="937793"/>
                    </a:cubicBezTo>
                    <a:cubicBezTo>
                      <a:pt x="1019175" y="704113"/>
                      <a:pt x="765175" y="-81382"/>
                      <a:pt x="473710" y="6883"/>
                    </a:cubicBezTo>
                    <a:close/>
                    <a:moveTo>
                      <a:pt x="603250" y="157378"/>
                    </a:moveTo>
                    <a:cubicBezTo>
                      <a:pt x="640080" y="142773"/>
                      <a:pt x="652145" y="186588"/>
                      <a:pt x="664210" y="211988"/>
                    </a:cubicBezTo>
                    <a:cubicBezTo>
                      <a:pt x="673100" y="230403"/>
                      <a:pt x="682625" y="276759"/>
                      <a:pt x="650240" y="276759"/>
                    </a:cubicBezTo>
                    <a:cubicBezTo>
                      <a:pt x="601345" y="275488"/>
                      <a:pt x="535940" y="184048"/>
                      <a:pt x="603250" y="157378"/>
                    </a:cubicBezTo>
                    <a:close/>
                    <a:moveTo>
                      <a:pt x="518160" y="249453"/>
                    </a:moveTo>
                    <a:cubicBezTo>
                      <a:pt x="511810" y="276123"/>
                      <a:pt x="488950" y="312953"/>
                      <a:pt x="466090" y="328828"/>
                    </a:cubicBezTo>
                    <a:cubicBezTo>
                      <a:pt x="434975" y="349784"/>
                      <a:pt x="437515" y="278028"/>
                      <a:pt x="437515" y="263423"/>
                    </a:cubicBezTo>
                    <a:cubicBezTo>
                      <a:pt x="441325" y="236118"/>
                      <a:pt x="450215" y="189763"/>
                      <a:pt x="489585" y="194843"/>
                    </a:cubicBezTo>
                    <a:cubicBezTo>
                      <a:pt x="513715" y="198018"/>
                      <a:pt x="523240" y="227863"/>
                      <a:pt x="518160" y="249453"/>
                    </a:cubicBezTo>
                    <a:close/>
                    <a:moveTo>
                      <a:pt x="659765" y="486309"/>
                    </a:moveTo>
                    <a:cubicBezTo>
                      <a:pt x="647700" y="500278"/>
                      <a:pt x="629920" y="477418"/>
                      <a:pt x="618490" y="471703"/>
                    </a:cubicBezTo>
                    <a:cubicBezTo>
                      <a:pt x="584200" y="454559"/>
                      <a:pt x="576580" y="482498"/>
                      <a:pt x="561975" y="504723"/>
                    </a:cubicBezTo>
                    <a:cubicBezTo>
                      <a:pt x="546100" y="519963"/>
                      <a:pt x="532765" y="504723"/>
                      <a:pt x="530225" y="487578"/>
                    </a:cubicBezTo>
                    <a:cubicBezTo>
                      <a:pt x="523240" y="439318"/>
                      <a:pt x="536575" y="327559"/>
                      <a:pt x="563245" y="311684"/>
                    </a:cubicBezTo>
                    <a:cubicBezTo>
                      <a:pt x="614680" y="288823"/>
                      <a:pt x="707390" y="431698"/>
                      <a:pt x="659765" y="48630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93333"/>
                    </a:srgbClr>
                  </a:gs>
                  <a:gs pos="50000">
                    <a:srgbClr val="FFFFFF">
                      <a:alpha val="40000"/>
                    </a:srgbClr>
                  </a:gs>
                  <a:gs pos="100000">
                    <a:srgbClr val="FFFFFF">
                      <a:alpha val="22745"/>
                    </a:srgbClr>
                  </a:gs>
                </a:gsLst>
                <a:lin ang="5400012" scaled="0"/>
              </a:gradFill>
              <a:ln>
                <a:noFill/>
              </a:ln>
              <a:effectLst>
                <a:outerShdw blurRad="200025" dist="19050" dir="540000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73" name="Google Shape;873;p5"/>
              <p:cNvGrpSpPr/>
              <p:nvPr/>
            </p:nvGrpSpPr>
            <p:grpSpPr>
              <a:xfrm>
                <a:off x="1665604" y="3104036"/>
                <a:ext cx="690245" cy="1604964"/>
                <a:chOff x="1665604" y="3104036"/>
                <a:chExt cx="690245" cy="1604964"/>
              </a:xfrm>
            </p:grpSpPr>
            <p:sp>
              <p:nvSpPr>
                <p:cNvPr id="874" name="Google Shape;874;p5"/>
                <p:cNvSpPr/>
                <p:nvPr/>
              </p:nvSpPr>
              <p:spPr>
                <a:xfrm>
                  <a:off x="1848721" y="3104036"/>
                  <a:ext cx="507128" cy="1008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128" h="1008895" extrusionOk="0">
                      <a:moveTo>
                        <a:pt x="13733" y="1008223"/>
                      </a:moveTo>
                      <a:cubicBezTo>
                        <a:pt x="27068" y="964408"/>
                        <a:pt x="152163" y="813913"/>
                        <a:pt x="203598" y="604363"/>
                      </a:cubicBezTo>
                      <a:cubicBezTo>
                        <a:pt x="215028" y="413863"/>
                        <a:pt x="70883" y="89378"/>
                        <a:pt x="302658" y="19528"/>
                      </a:cubicBezTo>
                      <a:cubicBezTo>
                        <a:pt x="373778" y="-2062"/>
                        <a:pt x="442993" y="28418"/>
                        <a:pt x="507128" y="90648"/>
                      </a:cubicBezTo>
                      <a:cubicBezTo>
                        <a:pt x="439183" y="20163"/>
                        <a:pt x="366158" y="-16032"/>
                        <a:pt x="289958" y="6828"/>
                      </a:cubicBezTo>
                      <a:cubicBezTo>
                        <a:pt x="58183" y="76678"/>
                        <a:pt x="202328" y="401163"/>
                        <a:pt x="190898" y="591663"/>
                      </a:cubicBezTo>
                      <a:cubicBezTo>
                        <a:pt x="127398" y="852648"/>
                        <a:pt x="-50402" y="1020923"/>
                        <a:pt x="13733" y="1008223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5" name="Google Shape;875;p5"/>
                <p:cNvSpPr/>
                <p:nvPr/>
              </p:nvSpPr>
              <p:spPr>
                <a:xfrm>
                  <a:off x="1665604" y="4056379"/>
                  <a:ext cx="353695" cy="652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695" h="652621" extrusionOk="0">
                      <a:moveTo>
                        <a:pt x="353695" y="0"/>
                      </a:moveTo>
                      <a:cubicBezTo>
                        <a:pt x="347980" y="3175"/>
                        <a:pt x="342900" y="5715"/>
                        <a:pt x="337820" y="8255"/>
                      </a:cubicBezTo>
                      <a:cubicBezTo>
                        <a:pt x="297815" y="254000"/>
                        <a:pt x="120650" y="474345"/>
                        <a:pt x="0" y="652145"/>
                      </a:cubicBezTo>
                      <a:cubicBezTo>
                        <a:pt x="6985" y="652780"/>
                        <a:pt x="13970" y="652780"/>
                        <a:pt x="21590" y="652145"/>
                      </a:cubicBezTo>
                      <a:cubicBezTo>
                        <a:pt x="144780" y="471805"/>
                        <a:pt x="321310" y="248285"/>
                        <a:pt x="3536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76" name="Google Shape;876;p5"/>
            <p:cNvGrpSpPr/>
            <p:nvPr/>
          </p:nvGrpSpPr>
          <p:grpSpPr>
            <a:xfrm>
              <a:off x="7254164" y="511384"/>
              <a:ext cx="235736" cy="237442"/>
              <a:chOff x="3070860" y="2168525"/>
              <a:chExt cx="427989" cy="431164"/>
            </a:xfrm>
          </p:grpSpPr>
          <p:sp>
            <p:nvSpPr>
              <p:cNvPr id="877" name="Google Shape;877;p5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avLst/>
                <a:gdLst/>
                <a:ahLst/>
                <a:cxnLst/>
                <a:rect l="l" t="t" r="r" b="b"/>
                <a:pathLst>
                  <a:path w="427989" h="431164" extrusionOk="0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dist="19050" dir="5400000" algn="bl" rotWithShape="0">
                  <a:srgbClr val="000000">
                    <a:alpha val="6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78" name="Google Shape;878;p5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879" name="Google Shape;879;p5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34" h="15875" extrusionOk="0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0" name="Google Shape;880;p5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85" h="186689" extrusionOk="0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81" name="Google Shape;881;p5"/>
            <p:cNvGrpSpPr/>
            <p:nvPr/>
          </p:nvGrpSpPr>
          <p:grpSpPr>
            <a:xfrm rot="-654239" flipH="1">
              <a:off x="6436929" y="160361"/>
              <a:ext cx="235756" cy="237454"/>
              <a:chOff x="3070860" y="2168525"/>
              <a:chExt cx="427989" cy="431164"/>
            </a:xfrm>
          </p:grpSpPr>
          <p:sp>
            <p:nvSpPr>
              <p:cNvPr id="882" name="Google Shape;882;p5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avLst/>
                <a:gdLst/>
                <a:ahLst/>
                <a:cxnLst/>
                <a:rect l="l" t="t" r="r" b="b"/>
                <a:pathLst>
                  <a:path w="427989" h="431164" extrusionOk="0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dist="19050" dir="5400000" algn="bl" rotWithShape="0">
                  <a:srgbClr val="000000">
                    <a:alpha val="6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83" name="Google Shape;883;p5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884" name="Google Shape;884;p5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34" h="15875" extrusionOk="0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5" name="Google Shape;885;p5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85" h="186689" extrusionOk="0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86" name="Google Shape;886;p5"/>
            <p:cNvGrpSpPr/>
            <p:nvPr/>
          </p:nvGrpSpPr>
          <p:grpSpPr>
            <a:xfrm flipH="1">
              <a:off x="3936547" y="468423"/>
              <a:ext cx="235736" cy="237442"/>
              <a:chOff x="3070860" y="2168525"/>
              <a:chExt cx="427989" cy="431164"/>
            </a:xfrm>
          </p:grpSpPr>
          <p:sp>
            <p:nvSpPr>
              <p:cNvPr id="887" name="Google Shape;887;p5"/>
              <p:cNvSpPr/>
              <p:nvPr/>
            </p:nvSpPr>
            <p:spPr>
              <a:xfrm>
                <a:off x="3070860" y="2168525"/>
                <a:ext cx="427989" cy="431164"/>
              </a:xfrm>
              <a:custGeom>
                <a:avLst/>
                <a:gdLst/>
                <a:ahLst/>
                <a:cxnLst/>
                <a:rect l="l" t="t" r="r" b="b"/>
                <a:pathLst>
                  <a:path w="427989" h="431164" extrusionOk="0">
                    <a:moveTo>
                      <a:pt x="236220" y="319405"/>
                    </a:moveTo>
                    <a:lnTo>
                      <a:pt x="365760" y="401955"/>
                    </a:lnTo>
                    <a:lnTo>
                      <a:pt x="325120" y="255905"/>
                    </a:lnTo>
                    <a:lnTo>
                      <a:pt x="427990" y="182245"/>
                    </a:lnTo>
                    <a:lnTo>
                      <a:pt x="303530" y="178435"/>
                    </a:lnTo>
                    <a:lnTo>
                      <a:pt x="254000" y="0"/>
                    </a:lnTo>
                    <a:lnTo>
                      <a:pt x="183515" y="173990"/>
                    </a:lnTo>
                    <a:lnTo>
                      <a:pt x="0" y="168275"/>
                    </a:lnTo>
                    <a:lnTo>
                      <a:pt x="147955" y="262890"/>
                    </a:lnTo>
                    <a:lnTo>
                      <a:pt x="80010" y="4311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  <a:effectLst>
                <a:outerShdw blurRad="114300" dist="19050" dir="5400000" algn="bl" rotWithShape="0">
                  <a:srgbClr val="000000">
                    <a:alpha val="6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88" name="Google Shape;888;p5"/>
              <p:cNvGrpSpPr/>
              <p:nvPr/>
            </p:nvGrpSpPr>
            <p:grpSpPr>
              <a:xfrm>
                <a:off x="3070860" y="2168525"/>
                <a:ext cx="427989" cy="194310"/>
                <a:chOff x="3070860" y="2168525"/>
                <a:chExt cx="427989" cy="194310"/>
              </a:xfrm>
            </p:grpSpPr>
            <p:sp>
              <p:nvSpPr>
                <p:cNvPr id="889" name="Google Shape;889;p5"/>
                <p:cNvSpPr/>
                <p:nvPr/>
              </p:nvSpPr>
              <p:spPr>
                <a:xfrm>
                  <a:off x="3383915" y="2346960"/>
                  <a:ext cx="114934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34" h="15875" extrusionOk="0">
                      <a:moveTo>
                        <a:pt x="3175" y="12700"/>
                      </a:moveTo>
                      <a:lnTo>
                        <a:pt x="98425" y="15875"/>
                      </a:lnTo>
                      <a:lnTo>
                        <a:pt x="114935" y="3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0" name="Google Shape;890;p5"/>
                <p:cNvSpPr/>
                <p:nvPr/>
              </p:nvSpPr>
              <p:spPr>
                <a:xfrm>
                  <a:off x="3070860" y="2168525"/>
                  <a:ext cx="260985" cy="186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85" h="186689" extrusionOk="0">
                      <a:moveTo>
                        <a:pt x="196215" y="186690"/>
                      </a:moveTo>
                      <a:lnTo>
                        <a:pt x="260985" y="26035"/>
                      </a:lnTo>
                      <a:lnTo>
                        <a:pt x="254000" y="0"/>
                      </a:lnTo>
                      <a:lnTo>
                        <a:pt x="183515" y="173990"/>
                      </a:lnTo>
                      <a:lnTo>
                        <a:pt x="0" y="168275"/>
                      </a:lnTo>
                      <a:lnTo>
                        <a:pt x="19685" y="180975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891" name="Google Shape;891;p5"/>
            <p:cNvSpPr/>
            <p:nvPr/>
          </p:nvSpPr>
          <p:spPr>
            <a:xfrm>
              <a:off x="19" y="4159029"/>
              <a:ext cx="2967" cy="652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6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Orange" type="blank">
  <p:cSld name="BLANK">
    <p:bg>
      <p:bgPr>
        <a:gradFill>
          <a:gsLst>
            <a:gs pos="0">
              <a:schemeClr val="accent5"/>
            </a:gs>
            <a:gs pos="50000">
              <a:schemeClr val="accent6"/>
            </a:gs>
            <a:gs pos="100000">
              <a:srgbClr val="BD2A3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6" name="Google Shape;1676;p10"/>
          <p:cNvGrpSpPr/>
          <p:nvPr userDrawn="1"/>
        </p:nvGrpSpPr>
        <p:grpSpPr>
          <a:xfrm>
            <a:off x="0" y="2625602"/>
            <a:ext cx="9144475" cy="2517898"/>
            <a:chOff x="0" y="2625602"/>
            <a:chExt cx="9144475" cy="2517898"/>
          </a:xfrm>
        </p:grpSpPr>
        <p:grpSp>
          <p:nvGrpSpPr>
            <p:cNvPr id="1677" name="Google Shape;1677;p10"/>
            <p:cNvGrpSpPr/>
            <p:nvPr/>
          </p:nvGrpSpPr>
          <p:grpSpPr>
            <a:xfrm rot="379784">
              <a:off x="2153875" y="3932735"/>
              <a:ext cx="674295" cy="607644"/>
              <a:chOff x="6002813" y="4508500"/>
              <a:chExt cx="1392157" cy="1115297"/>
            </a:xfrm>
          </p:grpSpPr>
          <p:sp>
            <p:nvSpPr>
              <p:cNvPr id="1678" name="Google Shape;1678;p10"/>
              <p:cNvSpPr/>
              <p:nvPr/>
            </p:nvSpPr>
            <p:spPr>
              <a:xfrm>
                <a:off x="6644640" y="4508500"/>
                <a:ext cx="123951" cy="220345"/>
              </a:xfrm>
              <a:custGeom>
                <a:avLst/>
                <a:gdLst/>
                <a:ahLst/>
                <a:cxnLst/>
                <a:rect l="l" t="t" r="r" b="b"/>
                <a:pathLst>
                  <a:path w="123951" h="220345" extrusionOk="0">
                    <a:moveTo>
                      <a:pt x="0" y="171450"/>
                    </a:moveTo>
                    <a:cubicBezTo>
                      <a:pt x="0" y="171450"/>
                      <a:pt x="62230" y="138430"/>
                      <a:pt x="0" y="43180"/>
                    </a:cubicBezTo>
                    <a:lnTo>
                      <a:pt x="13970" y="0"/>
                    </a:lnTo>
                    <a:lnTo>
                      <a:pt x="69215" y="0"/>
                    </a:lnTo>
                    <a:cubicBezTo>
                      <a:pt x="69215" y="0"/>
                      <a:pt x="127000" y="59690"/>
                      <a:pt x="123825" y="171450"/>
                    </a:cubicBezTo>
                    <a:lnTo>
                      <a:pt x="53975" y="220345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9" name="Google Shape;1679;p10"/>
              <p:cNvSpPr/>
              <p:nvPr/>
            </p:nvSpPr>
            <p:spPr>
              <a:xfrm>
                <a:off x="6002813" y="4565664"/>
                <a:ext cx="1392157" cy="1058133"/>
              </a:xfrm>
              <a:custGeom>
                <a:avLst/>
                <a:gdLst/>
                <a:ahLst/>
                <a:cxnLst/>
                <a:rect l="l" t="t" r="r" b="b"/>
                <a:pathLst>
                  <a:path w="1392157" h="1058133" extrusionOk="0">
                    <a:moveTo>
                      <a:pt x="1280636" y="168261"/>
                    </a:moveTo>
                    <a:cubicBezTo>
                      <a:pt x="1074896" y="-99709"/>
                      <a:pt x="798671" y="13321"/>
                      <a:pt x="695801" y="137781"/>
                    </a:cubicBezTo>
                    <a:cubicBezTo>
                      <a:pt x="166846" y="-360059"/>
                      <a:pt x="-255429" y="627366"/>
                      <a:pt x="182086" y="945501"/>
                    </a:cubicBezTo>
                    <a:cubicBezTo>
                      <a:pt x="502126" y="1095361"/>
                      <a:pt x="888842" y="1095996"/>
                      <a:pt x="1209517" y="945501"/>
                    </a:cubicBezTo>
                    <a:cubicBezTo>
                      <a:pt x="1374617" y="838186"/>
                      <a:pt x="1486376" y="436231"/>
                      <a:pt x="1280636" y="1682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5400012" scaled="0"/>
              </a:gradFill>
              <a:ln>
                <a:noFill/>
              </a:ln>
              <a:effectLst>
                <a:outerShdw blurRad="17145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0" name="Google Shape;1680;p10"/>
              <p:cNvSpPr/>
              <p:nvPr/>
            </p:nvSpPr>
            <p:spPr>
              <a:xfrm>
                <a:off x="6002952" y="4565589"/>
                <a:ext cx="1243667" cy="913190"/>
              </a:xfrm>
              <a:custGeom>
                <a:avLst/>
                <a:gdLst/>
                <a:ahLst/>
                <a:cxnLst/>
                <a:rect l="l" t="t" r="r" b="b"/>
                <a:pathLst>
                  <a:path w="1243667" h="913190" extrusionOk="0">
                    <a:moveTo>
                      <a:pt x="713443" y="155635"/>
                    </a:moveTo>
                    <a:cubicBezTo>
                      <a:pt x="807423" y="41970"/>
                      <a:pt x="1046818" y="-62170"/>
                      <a:pt x="1243668" y="125155"/>
                    </a:cubicBezTo>
                    <a:cubicBezTo>
                      <a:pt x="1043008" y="-86300"/>
                      <a:pt x="792183" y="20380"/>
                      <a:pt x="695663" y="137855"/>
                    </a:cubicBezTo>
                    <a:cubicBezTo>
                      <a:pt x="183853" y="-344110"/>
                      <a:pt x="-227627" y="565210"/>
                      <a:pt x="141943" y="913190"/>
                    </a:cubicBezTo>
                    <a:cubicBezTo>
                      <a:pt x="-196512" y="552510"/>
                      <a:pt x="209888" y="-318075"/>
                      <a:pt x="713443" y="15563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1" name="Google Shape;1681;p10"/>
              <p:cNvSpPr/>
              <p:nvPr/>
            </p:nvSpPr>
            <p:spPr>
              <a:xfrm>
                <a:off x="6069439" y="4660174"/>
                <a:ext cx="1260687" cy="961079"/>
              </a:xfrm>
              <a:custGeom>
                <a:avLst/>
                <a:gdLst/>
                <a:ahLst/>
                <a:cxnLst/>
                <a:rect l="l" t="t" r="r" b="b"/>
                <a:pathLst>
                  <a:path w="1260687" h="961079" extrusionOk="0">
                    <a:moveTo>
                      <a:pt x="1214010" y="320130"/>
                    </a:moveTo>
                    <a:cubicBezTo>
                      <a:pt x="1124475" y="12155"/>
                      <a:pt x="878730" y="-68490"/>
                      <a:pt x="628541" y="69941"/>
                    </a:cubicBezTo>
                    <a:cubicBezTo>
                      <a:pt x="107840" y="-266609"/>
                      <a:pt x="-257285" y="711291"/>
                      <a:pt x="226585" y="887821"/>
                    </a:cubicBezTo>
                    <a:cubicBezTo>
                      <a:pt x="450105" y="990691"/>
                      <a:pt x="628541" y="955130"/>
                      <a:pt x="628541" y="955130"/>
                    </a:cubicBezTo>
                    <a:cubicBezTo>
                      <a:pt x="887620" y="994501"/>
                      <a:pt x="1421020" y="844641"/>
                      <a:pt x="1214010" y="3201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11430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2" name="Google Shape;1682;p10"/>
              <p:cNvSpPr/>
              <p:nvPr/>
            </p:nvSpPr>
            <p:spPr>
              <a:xfrm>
                <a:off x="6069865" y="4659500"/>
                <a:ext cx="1101824" cy="819914"/>
              </a:xfrm>
              <a:custGeom>
                <a:avLst/>
                <a:gdLst/>
                <a:ahLst/>
                <a:cxnLst/>
                <a:rect l="l" t="t" r="r" b="b"/>
                <a:pathLst>
                  <a:path w="1101824" h="819914" extrusionOk="0">
                    <a:moveTo>
                      <a:pt x="646529" y="88395"/>
                    </a:moveTo>
                    <a:cubicBezTo>
                      <a:pt x="816075" y="-5585"/>
                      <a:pt x="983715" y="1399"/>
                      <a:pt x="1101825" y="111254"/>
                    </a:cubicBezTo>
                    <a:cubicBezTo>
                      <a:pt x="983079" y="-15746"/>
                      <a:pt x="807185" y="-28446"/>
                      <a:pt x="628750" y="69979"/>
                    </a:cubicBezTo>
                    <a:cubicBezTo>
                      <a:pt x="155675" y="-235455"/>
                      <a:pt x="-188495" y="541149"/>
                      <a:pt x="113764" y="819915"/>
                    </a:cubicBezTo>
                    <a:cubicBezTo>
                      <a:pt x="-156745" y="527815"/>
                      <a:pt x="182980" y="-210691"/>
                      <a:pt x="646529" y="8839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3" name="Google Shape;1683;p10"/>
              <p:cNvSpPr/>
              <p:nvPr/>
            </p:nvSpPr>
            <p:spPr>
              <a:xfrm>
                <a:off x="6211213" y="4703298"/>
                <a:ext cx="973658" cy="917119"/>
              </a:xfrm>
              <a:custGeom>
                <a:avLst/>
                <a:gdLst/>
                <a:ahLst/>
                <a:cxnLst/>
                <a:rect l="l" t="t" r="r" b="b"/>
                <a:pathLst>
                  <a:path w="973658" h="917119" extrusionOk="0">
                    <a:moveTo>
                      <a:pt x="486767" y="26181"/>
                    </a:moveTo>
                    <a:cubicBezTo>
                      <a:pt x="218796" y="-90024"/>
                      <a:pt x="-35839" y="195726"/>
                      <a:pt x="4166" y="584346"/>
                    </a:cubicBezTo>
                    <a:cubicBezTo>
                      <a:pt x="44171" y="972967"/>
                      <a:pt x="486767" y="913911"/>
                      <a:pt x="486767" y="913911"/>
                    </a:cubicBezTo>
                    <a:cubicBezTo>
                      <a:pt x="486767" y="913911"/>
                      <a:pt x="929361" y="972967"/>
                      <a:pt x="969367" y="584346"/>
                    </a:cubicBezTo>
                    <a:cubicBezTo>
                      <a:pt x="1010006" y="195726"/>
                      <a:pt x="755371" y="-90024"/>
                      <a:pt x="486767" y="261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5"/>
                  </a:gs>
                  <a:gs pos="5200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128588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4" name="Google Shape;1684;p10"/>
              <p:cNvSpPr/>
              <p:nvPr/>
            </p:nvSpPr>
            <p:spPr>
              <a:xfrm>
                <a:off x="6211848" y="4703124"/>
                <a:ext cx="833476" cy="813120"/>
              </a:xfrm>
              <a:custGeom>
                <a:avLst/>
                <a:gdLst/>
                <a:ahLst/>
                <a:cxnLst/>
                <a:rect l="l" t="t" r="r" b="b"/>
                <a:pathLst>
                  <a:path w="833476" h="813120" extrusionOk="0">
                    <a:moveTo>
                      <a:pt x="21946" y="602300"/>
                    </a:moveTo>
                    <a:cubicBezTo>
                      <a:pt x="-18059" y="213680"/>
                      <a:pt x="236576" y="-72070"/>
                      <a:pt x="504546" y="44135"/>
                    </a:cubicBezTo>
                    <a:cubicBezTo>
                      <a:pt x="625832" y="-8570"/>
                      <a:pt x="743941" y="21275"/>
                      <a:pt x="833476" y="105095"/>
                    </a:cubicBezTo>
                    <a:cubicBezTo>
                      <a:pt x="742036" y="7940"/>
                      <a:pt x="615671" y="-30160"/>
                      <a:pt x="486766" y="26355"/>
                    </a:cubicBezTo>
                    <a:cubicBezTo>
                      <a:pt x="218796" y="-89850"/>
                      <a:pt x="-35839" y="195900"/>
                      <a:pt x="4166" y="584520"/>
                    </a:cubicBezTo>
                    <a:cubicBezTo>
                      <a:pt x="14961" y="690565"/>
                      <a:pt x="56236" y="763590"/>
                      <a:pt x="110211" y="813120"/>
                    </a:cubicBezTo>
                    <a:cubicBezTo>
                      <a:pt x="65126" y="764860"/>
                      <a:pt x="31471" y="696915"/>
                      <a:pt x="21946" y="60230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5" name="Google Shape;1685;p10"/>
              <p:cNvSpPr/>
              <p:nvPr/>
            </p:nvSpPr>
            <p:spPr>
              <a:xfrm>
                <a:off x="6765290" y="4979821"/>
                <a:ext cx="302259" cy="191715"/>
              </a:xfrm>
              <a:custGeom>
                <a:avLst/>
                <a:gdLst/>
                <a:ahLst/>
                <a:cxnLst/>
                <a:rect l="l" t="t" r="r" b="b"/>
                <a:pathLst>
                  <a:path w="302259" h="191715" extrusionOk="0">
                    <a:moveTo>
                      <a:pt x="302260" y="138430"/>
                    </a:moveTo>
                    <a:cubicBezTo>
                      <a:pt x="302260" y="73660"/>
                      <a:pt x="224155" y="0"/>
                      <a:pt x="224155" y="0"/>
                    </a:cubicBezTo>
                    <a:cubicBezTo>
                      <a:pt x="166370" y="116205"/>
                      <a:pt x="0" y="184785"/>
                      <a:pt x="0" y="184785"/>
                    </a:cubicBezTo>
                    <a:cubicBezTo>
                      <a:pt x="167640" y="214630"/>
                      <a:pt x="302260" y="138430"/>
                      <a:pt x="302260" y="13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6" name="Google Shape;1686;p10"/>
              <p:cNvSpPr/>
              <p:nvPr/>
            </p:nvSpPr>
            <p:spPr>
              <a:xfrm>
                <a:off x="6663183" y="5188100"/>
                <a:ext cx="86994" cy="85090"/>
              </a:xfrm>
              <a:custGeom>
                <a:avLst/>
                <a:gdLst/>
                <a:ahLst/>
                <a:cxnLst/>
                <a:rect l="l" t="t" r="r" b="b"/>
                <a:pathLst>
                  <a:path w="86994" h="85090" extrusionOk="0">
                    <a:moveTo>
                      <a:pt x="35560" y="0"/>
                    </a:moveTo>
                    <a:lnTo>
                      <a:pt x="0" y="85090"/>
                    </a:lnTo>
                    <a:lnTo>
                      <a:pt x="86995" y="679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7" name="Google Shape;1687;p10"/>
              <p:cNvSpPr/>
              <p:nvPr/>
            </p:nvSpPr>
            <p:spPr>
              <a:xfrm>
                <a:off x="6313804" y="4993791"/>
                <a:ext cx="306070" cy="176015"/>
              </a:xfrm>
              <a:custGeom>
                <a:avLst/>
                <a:gdLst/>
                <a:ahLst/>
                <a:cxnLst/>
                <a:rect l="l" t="t" r="r" b="b"/>
                <a:pathLst>
                  <a:path w="306070" h="176015" extrusionOk="0">
                    <a:moveTo>
                      <a:pt x="306070" y="166370"/>
                    </a:moveTo>
                    <a:cubicBezTo>
                      <a:pt x="140335" y="116840"/>
                      <a:pt x="62230" y="0"/>
                      <a:pt x="62230" y="0"/>
                    </a:cubicBezTo>
                    <a:cubicBezTo>
                      <a:pt x="0" y="57785"/>
                      <a:pt x="0" y="141605"/>
                      <a:pt x="0" y="141605"/>
                    </a:cubicBezTo>
                    <a:cubicBezTo>
                      <a:pt x="103505" y="200025"/>
                      <a:pt x="306070" y="166370"/>
                      <a:pt x="306070" y="166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8" name="Google Shape;1688;p10"/>
              <p:cNvSpPr/>
              <p:nvPr/>
            </p:nvSpPr>
            <p:spPr>
              <a:xfrm>
                <a:off x="6261100" y="5238900"/>
                <a:ext cx="874394" cy="274320"/>
              </a:xfrm>
              <a:custGeom>
                <a:avLst/>
                <a:gdLst/>
                <a:ahLst/>
                <a:cxnLst/>
                <a:rect l="l" t="t" r="r" b="b"/>
                <a:pathLst>
                  <a:path w="874394" h="274320" extrusionOk="0">
                    <a:moveTo>
                      <a:pt x="696595" y="71755"/>
                    </a:moveTo>
                    <a:lnTo>
                      <a:pt x="644525" y="146685"/>
                    </a:lnTo>
                    <a:lnTo>
                      <a:pt x="627380" y="89535"/>
                    </a:lnTo>
                    <a:cubicBezTo>
                      <a:pt x="596265" y="95885"/>
                      <a:pt x="565785" y="100965"/>
                      <a:pt x="536575" y="104140"/>
                    </a:cubicBezTo>
                    <a:lnTo>
                      <a:pt x="495300" y="167640"/>
                    </a:lnTo>
                    <a:lnTo>
                      <a:pt x="457835" y="109855"/>
                    </a:lnTo>
                    <a:cubicBezTo>
                      <a:pt x="406400" y="111125"/>
                      <a:pt x="356870" y="108585"/>
                      <a:pt x="311785" y="103505"/>
                    </a:cubicBezTo>
                    <a:lnTo>
                      <a:pt x="254000" y="167640"/>
                    </a:lnTo>
                    <a:lnTo>
                      <a:pt x="219710" y="88900"/>
                    </a:lnTo>
                    <a:cubicBezTo>
                      <a:pt x="85090" y="61595"/>
                      <a:pt x="0" y="18415"/>
                      <a:pt x="0" y="18415"/>
                    </a:cubicBezTo>
                    <a:cubicBezTo>
                      <a:pt x="0" y="18415"/>
                      <a:pt x="64770" y="212090"/>
                      <a:pt x="305435" y="262255"/>
                    </a:cubicBezTo>
                    <a:cubicBezTo>
                      <a:pt x="324485" y="222885"/>
                      <a:pt x="355600" y="169545"/>
                      <a:pt x="359410" y="167005"/>
                    </a:cubicBezTo>
                    <a:cubicBezTo>
                      <a:pt x="359410" y="167005"/>
                      <a:pt x="386715" y="231140"/>
                      <a:pt x="403225" y="273685"/>
                    </a:cubicBezTo>
                    <a:cubicBezTo>
                      <a:pt x="410845" y="273685"/>
                      <a:pt x="417830" y="274320"/>
                      <a:pt x="426085" y="274320"/>
                    </a:cubicBezTo>
                    <a:cubicBezTo>
                      <a:pt x="476885" y="274320"/>
                      <a:pt x="522605" y="267970"/>
                      <a:pt x="563245" y="257810"/>
                    </a:cubicBezTo>
                    <a:cubicBezTo>
                      <a:pt x="567055" y="218440"/>
                      <a:pt x="572770" y="161290"/>
                      <a:pt x="573405" y="158750"/>
                    </a:cubicBezTo>
                    <a:lnTo>
                      <a:pt x="647065" y="227965"/>
                    </a:lnTo>
                    <a:cubicBezTo>
                      <a:pt x="814705" y="149860"/>
                      <a:pt x="874395" y="0"/>
                      <a:pt x="874395" y="0"/>
                    </a:cubicBezTo>
                    <a:cubicBezTo>
                      <a:pt x="813435" y="31115"/>
                      <a:pt x="754380" y="54610"/>
                      <a:pt x="696595" y="71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9" name="Google Shape;1689;p10"/>
            <p:cNvGrpSpPr/>
            <p:nvPr/>
          </p:nvGrpSpPr>
          <p:grpSpPr>
            <a:xfrm rot="200838">
              <a:off x="5582613" y="4211389"/>
              <a:ext cx="586542" cy="541332"/>
              <a:chOff x="6002813" y="4508500"/>
              <a:chExt cx="1392157" cy="1115297"/>
            </a:xfrm>
          </p:grpSpPr>
          <p:sp>
            <p:nvSpPr>
              <p:cNvPr id="1690" name="Google Shape;1690;p10"/>
              <p:cNvSpPr/>
              <p:nvPr/>
            </p:nvSpPr>
            <p:spPr>
              <a:xfrm>
                <a:off x="6644640" y="4508500"/>
                <a:ext cx="123951" cy="220345"/>
              </a:xfrm>
              <a:custGeom>
                <a:avLst/>
                <a:gdLst/>
                <a:ahLst/>
                <a:cxnLst/>
                <a:rect l="l" t="t" r="r" b="b"/>
                <a:pathLst>
                  <a:path w="123951" h="220345" extrusionOk="0">
                    <a:moveTo>
                      <a:pt x="0" y="171450"/>
                    </a:moveTo>
                    <a:cubicBezTo>
                      <a:pt x="0" y="171450"/>
                      <a:pt x="62230" y="138430"/>
                      <a:pt x="0" y="43180"/>
                    </a:cubicBezTo>
                    <a:lnTo>
                      <a:pt x="13970" y="0"/>
                    </a:lnTo>
                    <a:lnTo>
                      <a:pt x="69215" y="0"/>
                    </a:lnTo>
                    <a:cubicBezTo>
                      <a:pt x="69215" y="0"/>
                      <a:pt x="127000" y="59690"/>
                      <a:pt x="123825" y="171450"/>
                    </a:cubicBezTo>
                    <a:lnTo>
                      <a:pt x="53975" y="220345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1" name="Google Shape;1691;p10"/>
              <p:cNvSpPr/>
              <p:nvPr/>
            </p:nvSpPr>
            <p:spPr>
              <a:xfrm>
                <a:off x="6002813" y="4565664"/>
                <a:ext cx="1392157" cy="1058133"/>
              </a:xfrm>
              <a:custGeom>
                <a:avLst/>
                <a:gdLst/>
                <a:ahLst/>
                <a:cxnLst/>
                <a:rect l="l" t="t" r="r" b="b"/>
                <a:pathLst>
                  <a:path w="1392157" h="1058133" extrusionOk="0">
                    <a:moveTo>
                      <a:pt x="1280636" y="168261"/>
                    </a:moveTo>
                    <a:cubicBezTo>
                      <a:pt x="1074896" y="-99709"/>
                      <a:pt x="798671" y="13321"/>
                      <a:pt x="695801" y="137781"/>
                    </a:cubicBezTo>
                    <a:cubicBezTo>
                      <a:pt x="166846" y="-360059"/>
                      <a:pt x="-255429" y="627366"/>
                      <a:pt x="182086" y="945501"/>
                    </a:cubicBezTo>
                    <a:cubicBezTo>
                      <a:pt x="502126" y="1095361"/>
                      <a:pt x="888842" y="1095996"/>
                      <a:pt x="1209517" y="945501"/>
                    </a:cubicBezTo>
                    <a:cubicBezTo>
                      <a:pt x="1374617" y="838186"/>
                      <a:pt x="1486376" y="436231"/>
                      <a:pt x="1280636" y="1682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5400012" scaled="0"/>
              </a:gradFill>
              <a:ln>
                <a:noFill/>
              </a:ln>
              <a:effectLst>
                <a:outerShdw blurRad="17145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2" name="Google Shape;1692;p10"/>
              <p:cNvSpPr/>
              <p:nvPr/>
            </p:nvSpPr>
            <p:spPr>
              <a:xfrm>
                <a:off x="6002952" y="4565589"/>
                <a:ext cx="1243667" cy="913190"/>
              </a:xfrm>
              <a:custGeom>
                <a:avLst/>
                <a:gdLst/>
                <a:ahLst/>
                <a:cxnLst/>
                <a:rect l="l" t="t" r="r" b="b"/>
                <a:pathLst>
                  <a:path w="1243667" h="913190" extrusionOk="0">
                    <a:moveTo>
                      <a:pt x="713443" y="155635"/>
                    </a:moveTo>
                    <a:cubicBezTo>
                      <a:pt x="807423" y="41970"/>
                      <a:pt x="1046818" y="-62170"/>
                      <a:pt x="1243668" y="125155"/>
                    </a:cubicBezTo>
                    <a:cubicBezTo>
                      <a:pt x="1043008" y="-86300"/>
                      <a:pt x="792183" y="20380"/>
                      <a:pt x="695663" y="137855"/>
                    </a:cubicBezTo>
                    <a:cubicBezTo>
                      <a:pt x="183853" y="-344110"/>
                      <a:pt x="-227627" y="565210"/>
                      <a:pt x="141943" y="913190"/>
                    </a:cubicBezTo>
                    <a:cubicBezTo>
                      <a:pt x="-196512" y="552510"/>
                      <a:pt x="209888" y="-318075"/>
                      <a:pt x="713443" y="15563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3" name="Google Shape;1693;p10"/>
              <p:cNvSpPr/>
              <p:nvPr/>
            </p:nvSpPr>
            <p:spPr>
              <a:xfrm>
                <a:off x="6069439" y="4660174"/>
                <a:ext cx="1260687" cy="961079"/>
              </a:xfrm>
              <a:custGeom>
                <a:avLst/>
                <a:gdLst/>
                <a:ahLst/>
                <a:cxnLst/>
                <a:rect l="l" t="t" r="r" b="b"/>
                <a:pathLst>
                  <a:path w="1260687" h="961079" extrusionOk="0">
                    <a:moveTo>
                      <a:pt x="1214010" y="320130"/>
                    </a:moveTo>
                    <a:cubicBezTo>
                      <a:pt x="1124475" y="12155"/>
                      <a:pt x="878730" y="-68490"/>
                      <a:pt x="628541" y="69941"/>
                    </a:cubicBezTo>
                    <a:cubicBezTo>
                      <a:pt x="107840" y="-266609"/>
                      <a:pt x="-257285" y="711291"/>
                      <a:pt x="226585" y="887821"/>
                    </a:cubicBezTo>
                    <a:cubicBezTo>
                      <a:pt x="450105" y="990691"/>
                      <a:pt x="628541" y="955130"/>
                      <a:pt x="628541" y="955130"/>
                    </a:cubicBezTo>
                    <a:cubicBezTo>
                      <a:pt x="887620" y="994501"/>
                      <a:pt x="1421020" y="844641"/>
                      <a:pt x="1214010" y="3201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11430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4" name="Google Shape;1694;p10"/>
              <p:cNvSpPr/>
              <p:nvPr/>
            </p:nvSpPr>
            <p:spPr>
              <a:xfrm>
                <a:off x="6069865" y="4659500"/>
                <a:ext cx="1101824" cy="819914"/>
              </a:xfrm>
              <a:custGeom>
                <a:avLst/>
                <a:gdLst/>
                <a:ahLst/>
                <a:cxnLst/>
                <a:rect l="l" t="t" r="r" b="b"/>
                <a:pathLst>
                  <a:path w="1101824" h="819914" extrusionOk="0">
                    <a:moveTo>
                      <a:pt x="646529" y="88395"/>
                    </a:moveTo>
                    <a:cubicBezTo>
                      <a:pt x="816075" y="-5585"/>
                      <a:pt x="983715" y="1399"/>
                      <a:pt x="1101825" y="111254"/>
                    </a:cubicBezTo>
                    <a:cubicBezTo>
                      <a:pt x="983079" y="-15746"/>
                      <a:pt x="807185" y="-28446"/>
                      <a:pt x="628750" y="69979"/>
                    </a:cubicBezTo>
                    <a:cubicBezTo>
                      <a:pt x="155675" y="-235455"/>
                      <a:pt x="-188495" y="541149"/>
                      <a:pt x="113764" y="819915"/>
                    </a:cubicBezTo>
                    <a:cubicBezTo>
                      <a:pt x="-156745" y="527815"/>
                      <a:pt x="182980" y="-210691"/>
                      <a:pt x="646529" y="8839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5" name="Google Shape;1695;p10"/>
              <p:cNvSpPr/>
              <p:nvPr/>
            </p:nvSpPr>
            <p:spPr>
              <a:xfrm>
                <a:off x="6211213" y="4703298"/>
                <a:ext cx="973658" cy="917119"/>
              </a:xfrm>
              <a:custGeom>
                <a:avLst/>
                <a:gdLst/>
                <a:ahLst/>
                <a:cxnLst/>
                <a:rect l="l" t="t" r="r" b="b"/>
                <a:pathLst>
                  <a:path w="973658" h="917119" extrusionOk="0">
                    <a:moveTo>
                      <a:pt x="486767" y="26181"/>
                    </a:moveTo>
                    <a:cubicBezTo>
                      <a:pt x="218796" y="-90024"/>
                      <a:pt x="-35839" y="195726"/>
                      <a:pt x="4166" y="584346"/>
                    </a:cubicBezTo>
                    <a:cubicBezTo>
                      <a:pt x="44171" y="972967"/>
                      <a:pt x="486767" y="913911"/>
                      <a:pt x="486767" y="913911"/>
                    </a:cubicBezTo>
                    <a:cubicBezTo>
                      <a:pt x="486767" y="913911"/>
                      <a:pt x="929361" y="972967"/>
                      <a:pt x="969367" y="584346"/>
                    </a:cubicBezTo>
                    <a:cubicBezTo>
                      <a:pt x="1010006" y="195726"/>
                      <a:pt x="755371" y="-90024"/>
                      <a:pt x="486767" y="261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5"/>
                  </a:gs>
                  <a:gs pos="5200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128588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6" name="Google Shape;1696;p10"/>
              <p:cNvSpPr/>
              <p:nvPr/>
            </p:nvSpPr>
            <p:spPr>
              <a:xfrm>
                <a:off x="6211848" y="4703124"/>
                <a:ext cx="833476" cy="813120"/>
              </a:xfrm>
              <a:custGeom>
                <a:avLst/>
                <a:gdLst/>
                <a:ahLst/>
                <a:cxnLst/>
                <a:rect l="l" t="t" r="r" b="b"/>
                <a:pathLst>
                  <a:path w="833476" h="813120" extrusionOk="0">
                    <a:moveTo>
                      <a:pt x="21946" y="602300"/>
                    </a:moveTo>
                    <a:cubicBezTo>
                      <a:pt x="-18059" y="213680"/>
                      <a:pt x="236576" y="-72070"/>
                      <a:pt x="504546" y="44135"/>
                    </a:cubicBezTo>
                    <a:cubicBezTo>
                      <a:pt x="625832" y="-8570"/>
                      <a:pt x="743941" y="21275"/>
                      <a:pt x="833476" y="105095"/>
                    </a:cubicBezTo>
                    <a:cubicBezTo>
                      <a:pt x="742036" y="7940"/>
                      <a:pt x="615671" y="-30160"/>
                      <a:pt x="486766" y="26355"/>
                    </a:cubicBezTo>
                    <a:cubicBezTo>
                      <a:pt x="218796" y="-89850"/>
                      <a:pt x="-35839" y="195900"/>
                      <a:pt x="4166" y="584520"/>
                    </a:cubicBezTo>
                    <a:cubicBezTo>
                      <a:pt x="14961" y="690565"/>
                      <a:pt x="56236" y="763590"/>
                      <a:pt x="110211" y="813120"/>
                    </a:cubicBezTo>
                    <a:cubicBezTo>
                      <a:pt x="65126" y="764860"/>
                      <a:pt x="31471" y="696915"/>
                      <a:pt x="21946" y="60230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7" name="Google Shape;1697;p10"/>
              <p:cNvSpPr/>
              <p:nvPr/>
            </p:nvSpPr>
            <p:spPr>
              <a:xfrm>
                <a:off x="6765290" y="4979821"/>
                <a:ext cx="302259" cy="191715"/>
              </a:xfrm>
              <a:custGeom>
                <a:avLst/>
                <a:gdLst/>
                <a:ahLst/>
                <a:cxnLst/>
                <a:rect l="l" t="t" r="r" b="b"/>
                <a:pathLst>
                  <a:path w="302259" h="191715" extrusionOk="0">
                    <a:moveTo>
                      <a:pt x="302260" y="138430"/>
                    </a:moveTo>
                    <a:cubicBezTo>
                      <a:pt x="302260" y="73660"/>
                      <a:pt x="224155" y="0"/>
                      <a:pt x="224155" y="0"/>
                    </a:cubicBezTo>
                    <a:cubicBezTo>
                      <a:pt x="166370" y="116205"/>
                      <a:pt x="0" y="184785"/>
                      <a:pt x="0" y="184785"/>
                    </a:cubicBezTo>
                    <a:cubicBezTo>
                      <a:pt x="167640" y="214630"/>
                      <a:pt x="302260" y="138430"/>
                      <a:pt x="302260" y="13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8" name="Google Shape;1698;p10"/>
              <p:cNvSpPr/>
              <p:nvPr/>
            </p:nvSpPr>
            <p:spPr>
              <a:xfrm>
                <a:off x="6663183" y="5188100"/>
                <a:ext cx="86994" cy="85090"/>
              </a:xfrm>
              <a:custGeom>
                <a:avLst/>
                <a:gdLst/>
                <a:ahLst/>
                <a:cxnLst/>
                <a:rect l="l" t="t" r="r" b="b"/>
                <a:pathLst>
                  <a:path w="86994" h="85090" extrusionOk="0">
                    <a:moveTo>
                      <a:pt x="35560" y="0"/>
                    </a:moveTo>
                    <a:lnTo>
                      <a:pt x="0" y="85090"/>
                    </a:lnTo>
                    <a:lnTo>
                      <a:pt x="86995" y="679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9" name="Google Shape;1699;p10"/>
              <p:cNvSpPr/>
              <p:nvPr/>
            </p:nvSpPr>
            <p:spPr>
              <a:xfrm>
                <a:off x="6313804" y="4993791"/>
                <a:ext cx="306070" cy="176015"/>
              </a:xfrm>
              <a:custGeom>
                <a:avLst/>
                <a:gdLst/>
                <a:ahLst/>
                <a:cxnLst/>
                <a:rect l="l" t="t" r="r" b="b"/>
                <a:pathLst>
                  <a:path w="306070" h="176015" extrusionOk="0">
                    <a:moveTo>
                      <a:pt x="306070" y="166370"/>
                    </a:moveTo>
                    <a:cubicBezTo>
                      <a:pt x="140335" y="116840"/>
                      <a:pt x="62230" y="0"/>
                      <a:pt x="62230" y="0"/>
                    </a:cubicBezTo>
                    <a:cubicBezTo>
                      <a:pt x="0" y="57785"/>
                      <a:pt x="0" y="141605"/>
                      <a:pt x="0" y="141605"/>
                    </a:cubicBezTo>
                    <a:cubicBezTo>
                      <a:pt x="103505" y="200025"/>
                      <a:pt x="306070" y="166370"/>
                      <a:pt x="306070" y="166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0" name="Google Shape;1700;p10"/>
              <p:cNvSpPr/>
              <p:nvPr/>
            </p:nvSpPr>
            <p:spPr>
              <a:xfrm>
                <a:off x="6261100" y="5238900"/>
                <a:ext cx="874394" cy="274320"/>
              </a:xfrm>
              <a:custGeom>
                <a:avLst/>
                <a:gdLst/>
                <a:ahLst/>
                <a:cxnLst/>
                <a:rect l="l" t="t" r="r" b="b"/>
                <a:pathLst>
                  <a:path w="874394" h="274320" extrusionOk="0">
                    <a:moveTo>
                      <a:pt x="696595" y="71755"/>
                    </a:moveTo>
                    <a:lnTo>
                      <a:pt x="644525" y="146685"/>
                    </a:lnTo>
                    <a:lnTo>
                      <a:pt x="627380" y="89535"/>
                    </a:lnTo>
                    <a:cubicBezTo>
                      <a:pt x="596265" y="95885"/>
                      <a:pt x="565785" y="100965"/>
                      <a:pt x="536575" y="104140"/>
                    </a:cubicBezTo>
                    <a:lnTo>
                      <a:pt x="495300" y="167640"/>
                    </a:lnTo>
                    <a:lnTo>
                      <a:pt x="457835" y="109855"/>
                    </a:lnTo>
                    <a:cubicBezTo>
                      <a:pt x="406400" y="111125"/>
                      <a:pt x="356870" y="108585"/>
                      <a:pt x="311785" y="103505"/>
                    </a:cubicBezTo>
                    <a:lnTo>
                      <a:pt x="254000" y="167640"/>
                    </a:lnTo>
                    <a:lnTo>
                      <a:pt x="219710" y="88900"/>
                    </a:lnTo>
                    <a:cubicBezTo>
                      <a:pt x="85090" y="61595"/>
                      <a:pt x="0" y="18415"/>
                      <a:pt x="0" y="18415"/>
                    </a:cubicBezTo>
                    <a:cubicBezTo>
                      <a:pt x="0" y="18415"/>
                      <a:pt x="64770" y="212090"/>
                      <a:pt x="305435" y="262255"/>
                    </a:cubicBezTo>
                    <a:cubicBezTo>
                      <a:pt x="324485" y="222885"/>
                      <a:pt x="355600" y="169545"/>
                      <a:pt x="359410" y="167005"/>
                    </a:cubicBezTo>
                    <a:cubicBezTo>
                      <a:pt x="359410" y="167005"/>
                      <a:pt x="386715" y="231140"/>
                      <a:pt x="403225" y="273685"/>
                    </a:cubicBezTo>
                    <a:cubicBezTo>
                      <a:pt x="410845" y="273685"/>
                      <a:pt x="417830" y="274320"/>
                      <a:pt x="426085" y="274320"/>
                    </a:cubicBezTo>
                    <a:cubicBezTo>
                      <a:pt x="476885" y="274320"/>
                      <a:pt x="522605" y="267970"/>
                      <a:pt x="563245" y="257810"/>
                    </a:cubicBezTo>
                    <a:cubicBezTo>
                      <a:pt x="567055" y="218440"/>
                      <a:pt x="572770" y="161290"/>
                      <a:pt x="573405" y="158750"/>
                    </a:cubicBezTo>
                    <a:lnTo>
                      <a:pt x="647065" y="227965"/>
                    </a:lnTo>
                    <a:cubicBezTo>
                      <a:pt x="814705" y="149860"/>
                      <a:pt x="874395" y="0"/>
                      <a:pt x="874395" y="0"/>
                    </a:cubicBezTo>
                    <a:cubicBezTo>
                      <a:pt x="813435" y="31115"/>
                      <a:pt x="754380" y="54610"/>
                      <a:pt x="696595" y="71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1" name="Google Shape;1701;p10"/>
            <p:cNvGrpSpPr/>
            <p:nvPr/>
          </p:nvGrpSpPr>
          <p:grpSpPr>
            <a:xfrm>
              <a:off x="8103455" y="2965297"/>
              <a:ext cx="911542" cy="989171"/>
              <a:chOff x="4073525" y="3619500"/>
              <a:chExt cx="1215390" cy="1318895"/>
            </a:xfrm>
          </p:grpSpPr>
          <p:sp>
            <p:nvSpPr>
              <p:cNvPr id="1702" name="Google Shape;1702;p10"/>
              <p:cNvSpPr/>
              <p:nvPr/>
            </p:nvSpPr>
            <p:spPr>
              <a:xfrm>
                <a:off x="4073525" y="3619500"/>
                <a:ext cx="1215390" cy="1318895"/>
              </a:xfrm>
              <a:custGeom>
                <a:avLst/>
                <a:gdLst/>
                <a:ahLst/>
                <a:cxnLst/>
                <a:rect l="l" t="t" r="r" b="b"/>
                <a:pathLst>
                  <a:path w="1215390" h="1318895" extrusionOk="0">
                    <a:moveTo>
                      <a:pt x="1215390" y="1247775"/>
                    </a:moveTo>
                    <a:lnTo>
                      <a:pt x="1122045" y="1036320"/>
                    </a:lnTo>
                    <a:lnTo>
                      <a:pt x="1107440" y="747395"/>
                    </a:lnTo>
                    <a:lnTo>
                      <a:pt x="1032510" y="633730"/>
                    </a:lnTo>
                    <a:lnTo>
                      <a:pt x="1184275" y="419735"/>
                    </a:lnTo>
                    <a:lnTo>
                      <a:pt x="1194435" y="193040"/>
                    </a:lnTo>
                    <a:lnTo>
                      <a:pt x="1075690" y="6350"/>
                    </a:lnTo>
                    <a:lnTo>
                      <a:pt x="965200" y="0"/>
                    </a:lnTo>
                    <a:lnTo>
                      <a:pt x="864870" y="44450"/>
                    </a:lnTo>
                    <a:lnTo>
                      <a:pt x="894080" y="191770"/>
                    </a:lnTo>
                    <a:lnTo>
                      <a:pt x="1000760" y="187325"/>
                    </a:lnTo>
                    <a:lnTo>
                      <a:pt x="997585" y="173990"/>
                    </a:lnTo>
                    <a:lnTo>
                      <a:pt x="927735" y="149225"/>
                    </a:lnTo>
                    <a:lnTo>
                      <a:pt x="916305" y="78740"/>
                    </a:lnTo>
                    <a:lnTo>
                      <a:pt x="966470" y="52705"/>
                    </a:lnTo>
                    <a:lnTo>
                      <a:pt x="1039495" y="54610"/>
                    </a:lnTo>
                    <a:lnTo>
                      <a:pt x="1145540" y="213995"/>
                    </a:lnTo>
                    <a:lnTo>
                      <a:pt x="1120775" y="398145"/>
                    </a:lnTo>
                    <a:lnTo>
                      <a:pt x="1001395" y="539115"/>
                    </a:lnTo>
                    <a:lnTo>
                      <a:pt x="901065" y="570865"/>
                    </a:lnTo>
                    <a:lnTo>
                      <a:pt x="769620" y="563880"/>
                    </a:lnTo>
                    <a:lnTo>
                      <a:pt x="571500" y="608330"/>
                    </a:lnTo>
                    <a:lnTo>
                      <a:pt x="425450" y="716280"/>
                    </a:lnTo>
                    <a:lnTo>
                      <a:pt x="395605" y="722630"/>
                    </a:lnTo>
                    <a:lnTo>
                      <a:pt x="409575" y="591820"/>
                    </a:lnTo>
                    <a:lnTo>
                      <a:pt x="405130" y="565150"/>
                    </a:lnTo>
                    <a:lnTo>
                      <a:pt x="440690" y="407670"/>
                    </a:lnTo>
                    <a:lnTo>
                      <a:pt x="279400" y="535940"/>
                    </a:lnTo>
                    <a:lnTo>
                      <a:pt x="165735" y="540385"/>
                    </a:lnTo>
                    <a:lnTo>
                      <a:pt x="0" y="432435"/>
                    </a:lnTo>
                    <a:lnTo>
                      <a:pt x="66040" y="601345"/>
                    </a:lnTo>
                    <a:lnTo>
                      <a:pt x="62865" y="711200"/>
                    </a:lnTo>
                    <a:lnTo>
                      <a:pt x="92710" y="762000"/>
                    </a:lnTo>
                    <a:lnTo>
                      <a:pt x="178435" y="805180"/>
                    </a:lnTo>
                    <a:lnTo>
                      <a:pt x="276225" y="805180"/>
                    </a:lnTo>
                    <a:lnTo>
                      <a:pt x="289560" y="809625"/>
                    </a:lnTo>
                    <a:lnTo>
                      <a:pt x="283845" y="1033780"/>
                    </a:lnTo>
                    <a:lnTo>
                      <a:pt x="222250" y="1292860"/>
                    </a:lnTo>
                    <a:lnTo>
                      <a:pt x="181610" y="1318895"/>
                    </a:lnTo>
                    <a:lnTo>
                      <a:pt x="265430" y="1313180"/>
                    </a:lnTo>
                    <a:lnTo>
                      <a:pt x="351155" y="1089660"/>
                    </a:lnTo>
                    <a:lnTo>
                      <a:pt x="362585" y="1022985"/>
                    </a:lnTo>
                    <a:lnTo>
                      <a:pt x="382905" y="1026795"/>
                    </a:lnTo>
                    <a:lnTo>
                      <a:pt x="394970" y="1036955"/>
                    </a:lnTo>
                    <a:lnTo>
                      <a:pt x="427355" y="1276985"/>
                    </a:lnTo>
                    <a:lnTo>
                      <a:pt x="393065" y="1304290"/>
                    </a:lnTo>
                    <a:lnTo>
                      <a:pt x="475615" y="1298575"/>
                    </a:lnTo>
                    <a:lnTo>
                      <a:pt x="464185" y="1032510"/>
                    </a:lnTo>
                    <a:lnTo>
                      <a:pt x="487680" y="968375"/>
                    </a:lnTo>
                    <a:lnTo>
                      <a:pt x="705485" y="822325"/>
                    </a:lnTo>
                    <a:lnTo>
                      <a:pt x="802005" y="875665"/>
                    </a:lnTo>
                    <a:lnTo>
                      <a:pt x="887730" y="1085215"/>
                    </a:lnTo>
                    <a:lnTo>
                      <a:pt x="879475" y="1239520"/>
                    </a:lnTo>
                    <a:lnTo>
                      <a:pt x="857250" y="1272540"/>
                    </a:lnTo>
                    <a:lnTo>
                      <a:pt x="923290" y="1268095"/>
                    </a:lnTo>
                    <a:lnTo>
                      <a:pt x="959485" y="1113790"/>
                    </a:lnTo>
                    <a:lnTo>
                      <a:pt x="964565" y="856615"/>
                    </a:lnTo>
                    <a:lnTo>
                      <a:pt x="997585" y="967740"/>
                    </a:lnTo>
                    <a:lnTo>
                      <a:pt x="1096010" y="1101725"/>
                    </a:lnTo>
                    <a:lnTo>
                      <a:pt x="1153795" y="1235710"/>
                    </a:lnTo>
                    <a:lnTo>
                      <a:pt x="1142365" y="125285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03" name="Google Shape;1703;p10"/>
              <p:cNvGrpSpPr/>
              <p:nvPr/>
            </p:nvGrpSpPr>
            <p:grpSpPr>
              <a:xfrm>
                <a:off x="4073525" y="3619500"/>
                <a:ext cx="1158239" cy="763270"/>
                <a:chOff x="4073525" y="3619500"/>
                <a:chExt cx="1158239" cy="763270"/>
              </a:xfrm>
            </p:grpSpPr>
            <p:sp>
              <p:nvSpPr>
                <p:cNvPr id="1704" name="Google Shape;1704;p10"/>
                <p:cNvSpPr/>
                <p:nvPr/>
              </p:nvSpPr>
              <p:spPr>
                <a:xfrm>
                  <a:off x="4938395" y="3619500"/>
                  <a:ext cx="222884" cy="191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884" h="191770" extrusionOk="0">
                      <a:moveTo>
                        <a:pt x="38100" y="191770"/>
                      </a:moveTo>
                      <a:lnTo>
                        <a:pt x="12700" y="63500"/>
                      </a:lnTo>
                      <a:lnTo>
                        <a:pt x="113030" y="19050"/>
                      </a:lnTo>
                      <a:lnTo>
                        <a:pt x="222885" y="25400"/>
                      </a:lnTo>
                      <a:lnTo>
                        <a:pt x="210820" y="6350"/>
                      </a:lnTo>
                      <a:lnTo>
                        <a:pt x="100330" y="0"/>
                      </a:lnTo>
                      <a:lnTo>
                        <a:pt x="0" y="44450"/>
                      </a:lnTo>
                      <a:lnTo>
                        <a:pt x="29210" y="19177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5" name="Google Shape;1705;p10"/>
                <p:cNvSpPr/>
                <p:nvPr/>
              </p:nvSpPr>
              <p:spPr>
                <a:xfrm>
                  <a:off x="4481829" y="3833495"/>
                  <a:ext cx="749935" cy="52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935" h="527684" extrusionOk="0">
                      <a:moveTo>
                        <a:pt x="2540" y="505460"/>
                      </a:moveTo>
                      <a:lnTo>
                        <a:pt x="0" y="527685"/>
                      </a:lnTo>
                      <a:lnTo>
                        <a:pt x="29845" y="521335"/>
                      </a:lnTo>
                      <a:lnTo>
                        <a:pt x="175895" y="413385"/>
                      </a:lnTo>
                      <a:lnTo>
                        <a:pt x="374015" y="368935"/>
                      </a:lnTo>
                      <a:lnTo>
                        <a:pt x="505460" y="375920"/>
                      </a:lnTo>
                      <a:lnTo>
                        <a:pt x="605790" y="344170"/>
                      </a:lnTo>
                      <a:lnTo>
                        <a:pt x="725170" y="203200"/>
                      </a:lnTo>
                      <a:lnTo>
                        <a:pt x="749935" y="19050"/>
                      </a:lnTo>
                      <a:lnTo>
                        <a:pt x="737235" y="0"/>
                      </a:lnTo>
                      <a:lnTo>
                        <a:pt x="712470" y="184150"/>
                      </a:lnTo>
                      <a:lnTo>
                        <a:pt x="593090" y="325120"/>
                      </a:lnTo>
                      <a:lnTo>
                        <a:pt x="492760" y="356870"/>
                      </a:lnTo>
                      <a:lnTo>
                        <a:pt x="361315" y="349885"/>
                      </a:lnTo>
                      <a:lnTo>
                        <a:pt x="163195" y="394335"/>
                      </a:lnTo>
                      <a:lnTo>
                        <a:pt x="17145" y="50228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6" name="Google Shape;1706;p10"/>
                <p:cNvSpPr/>
                <p:nvPr/>
              </p:nvSpPr>
              <p:spPr>
                <a:xfrm>
                  <a:off x="4073525" y="4027170"/>
                  <a:ext cx="440690" cy="35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690" h="355600" extrusionOk="0">
                      <a:moveTo>
                        <a:pt x="75565" y="322580"/>
                      </a:moveTo>
                      <a:lnTo>
                        <a:pt x="78740" y="212725"/>
                      </a:lnTo>
                      <a:lnTo>
                        <a:pt x="12700" y="43815"/>
                      </a:lnTo>
                      <a:lnTo>
                        <a:pt x="178435" y="151765"/>
                      </a:lnTo>
                      <a:lnTo>
                        <a:pt x="292100" y="147320"/>
                      </a:lnTo>
                      <a:lnTo>
                        <a:pt x="432435" y="35560"/>
                      </a:lnTo>
                      <a:lnTo>
                        <a:pt x="440690" y="0"/>
                      </a:lnTo>
                      <a:lnTo>
                        <a:pt x="279400" y="128270"/>
                      </a:lnTo>
                      <a:lnTo>
                        <a:pt x="165735" y="132715"/>
                      </a:lnTo>
                      <a:lnTo>
                        <a:pt x="0" y="24765"/>
                      </a:lnTo>
                      <a:lnTo>
                        <a:pt x="66040" y="193675"/>
                      </a:lnTo>
                      <a:lnTo>
                        <a:pt x="62865" y="303530"/>
                      </a:lnTo>
                      <a:lnTo>
                        <a:pt x="92710" y="354330"/>
                      </a:lnTo>
                      <a:lnTo>
                        <a:pt x="94615" y="35560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07" name="Google Shape;1707;p10"/>
              <p:cNvSpPr/>
              <p:nvPr/>
            </p:nvSpPr>
            <p:spPr>
              <a:xfrm>
                <a:off x="4185780" y="4254495"/>
                <a:ext cx="76973" cy="69854"/>
              </a:xfrm>
              <a:custGeom>
                <a:avLst/>
                <a:gdLst/>
                <a:ahLst/>
                <a:cxnLst/>
                <a:rect l="l" t="t" r="r" b="b"/>
                <a:pathLst>
                  <a:path w="76973" h="69854" extrusionOk="0">
                    <a:moveTo>
                      <a:pt x="774" y="5"/>
                    </a:moveTo>
                    <a:cubicBezTo>
                      <a:pt x="774" y="5"/>
                      <a:pt x="71259" y="-1900"/>
                      <a:pt x="76974" y="69855"/>
                    </a:cubicBezTo>
                    <a:lnTo>
                      <a:pt x="5219" y="38105"/>
                    </a:lnTo>
                    <a:cubicBezTo>
                      <a:pt x="5219" y="38105"/>
                      <a:pt x="-2401" y="7625"/>
                      <a:pt x="774" y="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8" name="Google Shape;1708;p10"/>
              <p:cNvSpPr/>
              <p:nvPr/>
            </p:nvSpPr>
            <p:spPr>
              <a:xfrm>
                <a:off x="4333240" y="4252595"/>
                <a:ext cx="74307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4307" h="73025" extrusionOk="0">
                    <a:moveTo>
                      <a:pt x="73660" y="0"/>
                    </a:moveTo>
                    <a:cubicBezTo>
                      <a:pt x="73660" y="0"/>
                      <a:pt x="3175" y="635"/>
                      <a:pt x="0" y="73025"/>
                    </a:cubicBezTo>
                    <a:lnTo>
                      <a:pt x="67310" y="40005"/>
                    </a:lnTo>
                    <a:cubicBezTo>
                      <a:pt x="67310" y="40005"/>
                      <a:pt x="76835" y="7620"/>
                      <a:pt x="7366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9" name="Google Shape;1709;p10"/>
            <p:cNvGrpSpPr/>
            <p:nvPr/>
          </p:nvGrpSpPr>
          <p:grpSpPr>
            <a:xfrm>
              <a:off x="5777388" y="3875504"/>
              <a:ext cx="3366611" cy="1267519"/>
              <a:chOff x="7703184" y="5167339"/>
              <a:chExt cx="4488815" cy="1690025"/>
            </a:xfrm>
          </p:grpSpPr>
          <p:sp>
            <p:nvSpPr>
              <p:cNvPr id="1710" name="Google Shape;1710;p10"/>
              <p:cNvSpPr/>
              <p:nvPr/>
            </p:nvSpPr>
            <p:spPr>
              <a:xfrm>
                <a:off x="7703184" y="5167339"/>
                <a:ext cx="4488815" cy="1690025"/>
              </a:xfrm>
              <a:custGeom>
                <a:avLst/>
                <a:gdLst/>
                <a:ahLst/>
                <a:cxnLst/>
                <a:rect l="l" t="t" r="r" b="b"/>
                <a:pathLst>
                  <a:path w="4488815" h="1690025" extrusionOk="0">
                    <a:moveTo>
                      <a:pt x="4488815" y="59345"/>
                    </a:moveTo>
                    <a:cubicBezTo>
                      <a:pt x="3748405" y="-122900"/>
                      <a:pt x="2832735" y="127290"/>
                      <a:pt x="2368550" y="635925"/>
                    </a:cubicBezTo>
                    <a:cubicBezTo>
                      <a:pt x="1438275" y="374305"/>
                      <a:pt x="56515" y="886750"/>
                      <a:pt x="0" y="1690025"/>
                    </a:cubicBezTo>
                    <a:lnTo>
                      <a:pt x="4488815" y="1690025"/>
                    </a:lnTo>
                    <a:lnTo>
                      <a:pt x="4488815" y="5934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0" scaled="0"/>
              </a:gradFill>
              <a:ln>
                <a:noFill/>
              </a:ln>
              <a:effectLst>
                <a:outerShdw blurRad="200025" algn="bl" rotWithShape="0">
                  <a:schemeClr val="dk1">
                    <a:alpha val="8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1" name="Google Shape;1711;p10"/>
              <p:cNvSpPr/>
              <p:nvPr/>
            </p:nvSpPr>
            <p:spPr>
              <a:xfrm>
                <a:off x="7703184" y="5167339"/>
                <a:ext cx="4488815" cy="1690025"/>
              </a:xfrm>
              <a:custGeom>
                <a:avLst/>
                <a:gdLst/>
                <a:ahLst/>
                <a:cxnLst/>
                <a:rect l="l" t="t" r="r" b="b"/>
                <a:pathLst>
                  <a:path w="4488815" h="1690025" extrusionOk="0">
                    <a:moveTo>
                      <a:pt x="2393950" y="661960"/>
                    </a:moveTo>
                    <a:cubicBezTo>
                      <a:pt x="2853055" y="158405"/>
                      <a:pt x="3752850" y="-91150"/>
                      <a:pt x="4488815" y="79030"/>
                    </a:cubicBezTo>
                    <a:lnTo>
                      <a:pt x="4488815" y="59345"/>
                    </a:lnTo>
                    <a:cubicBezTo>
                      <a:pt x="3748405" y="-122900"/>
                      <a:pt x="2832735" y="127290"/>
                      <a:pt x="2368550" y="635925"/>
                    </a:cubicBezTo>
                    <a:cubicBezTo>
                      <a:pt x="1438275" y="374305"/>
                      <a:pt x="56515" y="886750"/>
                      <a:pt x="0" y="1690025"/>
                    </a:cubicBezTo>
                    <a:lnTo>
                      <a:pt x="27940" y="1690025"/>
                    </a:lnTo>
                    <a:cubicBezTo>
                      <a:pt x="111125" y="901355"/>
                      <a:pt x="1473835" y="402880"/>
                      <a:pt x="2393950" y="66196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2" name="Google Shape;1712;p10"/>
            <p:cNvGrpSpPr/>
            <p:nvPr/>
          </p:nvGrpSpPr>
          <p:grpSpPr>
            <a:xfrm>
              <a:off x="0" y="3382803"/>
              <a:ext cx="5442585" cy="1760696"/>
              <a:chOff x="0" y="4510404"/>
              <a:chExt cx="7256780" cy="2347595"/>
            </a:xfrm>
          </p:grpSpPr>
          <p:sp>
            <p:nvSpPr>
              <p:cNvPr id="1713" name="Google Shape;1713;p10"/>
              <p:cNvSpPr/>
              <p:nvPr/>
            </p:nvSpPr>
            <p:spPr>
              <a:xfrm>
                <a:off x="0" y="4510404"/>
                <a:ext cx="7256780" cy="2347595"/>
              </a:xfrm>
              <a:custGeom>
                <a:avLst/>
                <a:gdLst/>
                <a:ahLst/>
                <a:cxnLst/>
                <a:rect l="l" t="t" r="r" b="b"/>
                <a:pathLst>
                  <a:path w="7256780" h="2347595" extrusionOk="0">
                    <a:moveTo>
                      <a:pt x="0" y="2347595"/>
                    </a:moveTo>
                    <a:lnTo>
                      <a:pt x="7256781" y="2347595"/>
                    </a:lnTo>
                    <a:cubicBezTo>
                      <a:pt x="6856731" y="1274445"/>
                      <a:pt x="4357370" y="930275"/>
                      <a:pt x="3213100" y="1530985"/>
                    </a:cubicBezTo>
                    <a:cubicBezTo>
                      <a:pt x="2933700" y="994410"/>
                      <a:pt x="2117090" y="643255"/>
                      <a:pt x="1381760" y="742950"/>
                    </a:cubicBezTo>
                    <a:cubicBezTo>
                      <a:pt x="1073785" y="353695"/>
                      <a:pt x="577215" y="76200"/>
                      <a:pt x="0" y="0"/>
                    </a:cubicBezTo>
                    <a:lnTo>
                      <a:pt x="0" y="234759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0" scaled="0"/>
              </a:gradFill>
              <a:ln>
                <a:noFill/>
              </a:ln>
              <a:effectLst>
                <a:outerShdw blurRad="200025" algn="bl" rotWithShape="0">
                  <a:schemeClr val="dk1">
                    <a:alpha val="8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14" name="Google Shape;1714;p10"/>
              <p:cNvGrpSpPr/>
              <p:nvPr/>
            </p:nvGrpSpPr>
            <p:grpSpPr>
              <a:xfrm>
                <a:off x="0" y="4510404"/>
                <a:ext cx="7018018" cy="1983105"/>
                <a:chOff x="0" y="4510404"/>
                <a:chExt cx="7018018" cy="1983105"/>
              </a:xfrm>
            </p:grpSpPr>
            <p:sp>
              <p:nvSpPr>
                <p:cNvPr id="1715" name="Google Shape;1715;p10"/>
                <p:cNvSpPr/>
                <p:nvPr/>
              </p:nvSpPr>
              <p:spPr>
                <a:xfrm>
                  <a:off x="3221989" y="5747657"/>
                  <a:ext cx="3796029" cy="745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029" h="745852" extrusionOk="0">
                      <a:moveTo>
                        <a:pt x="16510" y="319132"/>
                      </a:moveTo>
                      <a:cubicBezTo>
                        <a:pt x="1007745" y="-201568"/>
                        <a:pt x="3016885" y="-11703"/>
                        <a:pt x="3796030" y="745852"/>
                      </a:cubicBezTo>
                      <a:cubicBezTo>
                        <a:pt x="3038475" y="-30753"/>
                        <a:pt x="1005840" y="-231413"/>
                        <a:pt x="0" y="288652"/>
                      </a:cubicBezTo>
                      <a:cubicBezTo>
                        <a:pt x="5715" y="298812"/>
                        <a:pt x="11430" y="308972"/>
                        <a:pt x="16510" y="319132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6" name="Google Shape;1716;p10"/>
                <p:cNvSpPr/>
                <p:nvPr/>
              </p:nvSpPr>
              <p:spPr>
                <a:xfrm>
                  <a:off x="1386205" y="5236515"/>
                  <a:ext cx="1631315" cy="538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1315" h="538809" extrusionOk="0">
                      <a:moveTo>
                        <a:pt x="20955" y="42240"/>
                      </a:moveTo>
                      <a:cubicBezTo>
                        <a:pt x="612140" y="-37770"/>
                        <a:pt x="1256665" y="173685"/>
                        <a:pt x="1631315" y="538810"/>
                      </a:cubicBezTo>
                      <a:cubicBezTo>
                        <a:pt x="1261745" y="159080"/>
                        <a:pt x="603885" y="-63805"/>
                        <a:pt x="0" y="16205"/>
                      </a:cubicBezTo>
                      <a:cubicBezTo>
                        <a:pt x="6985" y="24460"/>
                        <a:pt x="13970" y="33350"/>
                        <a:pt x="20955" y="4224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7" name="Google Shape;1717;p10"/>
                <p:cNvSpPr/>
                <p:nvPr/>
              </p:nvSpPr>
              <p:spPr>
                <a:xfrm>
                  <a:off x="0" y="4510404"/>
                  <a:ext cx="1261110" cy="605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1110" h="605790" extrusionOk="0">
                      <a:moveTo>
                        <a:pt x="0" y="23495"/>
                      </a:moveTo>
                      <a:cubicBezTo>
                        <a:pt x="493395" y="88265"/>
                        <a:pt x="953135" y="302260"/>
                        <a:pt x="1261110" y="605790"/>
                      </a:cubicBezTo>
                      <a:cubicBezTo>
                        <a:pt x="951865" y="288925"/>
                        <a:pt x="507365" y="66675"/>
                        <a:pt x="0" y="0"/>
                      </a:cubicBezTo>
                      <a:lnTo>
                        <a:pt x="0" y="23495"/>
                      </a:ln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718" name="Google Shape;1718;p10"/>
            <p:cNvGrpSpPr/>
            <p:nvPr/>
          </p:nvGrpSpPr>
          <p:grpSpPr>
            <a:xfrm>
              <a:off x="0" y="4183570"/>
              <a:ext cx="3340418" cy="959930"/>
              <a:chOff x="0" y="5578093"/>
              <a:chExt cx="4453890" cy="1279906"/>
            </a:xfrm>
          </p:grpSpPr>
          <p:sp>
            <p:nvSpPr>
              <p:cNvPr id="1719" name="Google Shape;1719;p10"/>
              <p:cNvSpPr/>
              <p:nvPr/>
            </p:nvSpPr>
            <p:spPr>
              <a:xfrm>
                <a:off x="0" y="5578230"/>
                <a:ext cx="4453890" cy="1279769"/>
              </a:xfrm>
              <a:custGeom>
                <a:avLst/>
                <a:gdLst/>
                <a:ahLst/>
                <a:cxnLst/>
                <a:rect l="l" t="t" r="r" b="b"/>
                <a:pathLst>
                  <a:path w="4453890" h="1279769" extrusionOk="0">
                    <a:moveTo>
                      <a:pt x="0" y="1279770"/>
                    </a:moveTo>
                    <a:lnTo>
                      <a:pt x="4453890" y="1279770"/>
                    </a:lnTo>
                    <a:cubicBezTo>
                      <a:pt x="4258310" y="889245"/>
                      <a:pt x="3446780" y="641595"/>
                      <a:pt x="2842895" y="739385"/>
                    </a:cubicBezTo>
                    <a:cubicBezTo>
                      <a:pt x="2305050" y="179950"/>
                      <a:pt x="982980" y="-121040"/>
                      <a:pt x="0" y="45965"/>
                    </a:cubicBezTo>
                    <a:lnTo>
                      <a:pt x="0" y="127977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0" scaled="0"/>
              </a:gradFill>
              <a:ln>
                <a:noFill/>
              </a:ln>
              <a:effectLst>
                <a:outerShdw blurRad="200025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20" name="Google Shape;1720;p10"/>
              <p:cNvGrpSpPr/>
              <p:nvPr/>
            </p:nvGrpSpPr>
            <p:grpSpPr>
              <a:xfrm>
                <a:off x="0" y="5578093"/>
                <a:ext cx="4355464" cy="1142746"/>
                <a:chOff x="0" y="5578093"/>
                <a:chExt cx="4355464" cy="1142746"/>
              </a:xfrm>
            </p:grpSpPr>
            <p:sp>
              <p:nvSpPr>
                <p:cNvPr id="1721" name="Google Shape;1721;p10"/>
                <p:cNvSpPr/>
                <p:nvPr/>
              </p:nvSpPr>
              <p:spPr>
                <a:xfrm>
                  <a:off x="2843529" y="6296284"/>
                  <a:ext cx="1511935" cy="424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1935" h="424555" extrusionOk="0">
                      <a:moveTo>
                        <a:pt x="24765" y="46731"/>
                      </a:moveTo>
                      <a:cubicBezTo>
                        <a:pt x="539750" y="-36455"/>
                        <a:pt x="1205230" y="131186"/>
                        <a:pt x="1511935" y="424556"/>
                      </a:cubicBezTo>
                      <a:cubicBezTo>
                        <a:pt x="1218565" y="115945"/>
                        <a:pt x="528955" y="-64394"/>
                        <a:pt x="0" y="21331"/>
                      </a:cubicBezTo>
                      <a:cubicBezTo>
                        <a:pt x="8255" y="29586"/>
                        <a:pt x="16510" y="37841"/>
                        <a:pt x="24765" y="46731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2" name="Google Shape;1722;p10"/>
                <p:cNvSpPr/>
                <p:nvPr/>
              </p:nvSpPr>
              <p:spPr>
                <a:xfrm>
                  <a:off x="0" y="5578093"/>
                  <a:ext cx="2838450" cy="735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450" h="735076" extrusionOk="0">
                      <a:moveTo>
                        <a:pt x="0" y="79757"/>
                      </a:moveTo>
                      <a:cubicBezTo>
                        <a:pt x="965200" y="-84709"/>
                        <a:pt x="2282825" y="194691"/>
                        <a:pt x="2838450" y="735077"/>
                      </a:cubicBezTo>
                      <a:cubicBezTo>
                        <a:pt x="2298065" y="178816"/>
                        <a:pt x="980440" y="-120903"/>
                        <a:pt x="0" y="46102"/>
                      </a:cubicBezTo>
                      <a:lnTo>
                        <a:pt x="0" y="79757"/>
                      </a:ln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723" name="Google Shape;1723;p10"/>
            <p:cNvGrpSpPr/>
            <p:nvPr/>
          </p:nvGrpSpPr>
          <p:grpSpPr>
            <a:xfrm rot="-244869">
              <a:off x="1151152" y="4233377"/>
              <a:ext cx="891989" cy="755310"/>
              <a:chOff x="6002813" y="4508500"/>
              <a:chExt cx="1392157" cy="1115297"/>
            </a:xfrm>
          </p:grpSpPr>
          <p:sp>
            <p:nvSpPr>
              <p:cNvPr id="1724" name="Google Shape;1724;p10"/>
              <p:cNvSpPr/>
              <p:nvPr/>
            </p:nvSpPr>
            <p:spPr>
              <a:xfrm>
                <a:off x="6644640" y="4508500"/>
                <a:ext cx="123951" cy="220345"/>
              </a:xfrm>
              <a:custGeom>
                <a:avLst/>
                <a:gdLst/>
                <a:ahLst/>
                <a:cxnLst/>
                <a:rect l="l" t="t" r="r" b="b"/>
                <a:pathLst>
                  <a:path w="123951" h="220345" extrusionOk="0">
                    <a:moveTo>
                      <a:pt x="0" y="171450"/>
                    </a:moveTo>
                    <a:cubicBezTo>
                      <a:pt x="0" y="171450"/>
                      <a:pt x="62230" y="138430"/>
                      <a:pt x="0" y="43180"/>
                    </a:cubicBezTo>
                    <a:lnTo>
                      <a:pt x="13970" y="0"/>
                    </a:lnTo>
                    <a:lnTo>
                      <a:pt x="69215" y="0"/>
                    </a:lnTo>
                    <a:cubicBezTo>
                      <a:pt x="69215" y="0"/>
                      <a:pt x="127000" y="59690"/>
                      <a:pt x="123825" y="171450"/>
                    </a:cubicBezTo>
                    <a:lnTo>
                      <a:pt x="53975" y="220345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5" name="Google Shape;1725;p10"/>
              <p:cNvSpPr/>
              <p:nvPr/>
            </p:nvSpPr>
            <p:spPr>
              <a:xfrm>
                <a:off x="6002813" y="4565664"/>
                <a:ext cx="1392157" cy="1058133"/>
              </a:xfrm>
              <a:custGeom>
                <a:avLst/>
                <a:gdLst/>
                <a:ahLst/>
                <a:cxnLst/>
                <a:rect l="l" t="t" r="r" b="b"/>
                <a:pathLst>
                  <a:path w="1392157" h="1058133" extrusionOk="0">
                    <a:moveTo>
                      <a:pt x="1280636" y="168261"/>
                    </a:moveTo>
                    <a:cubicBezTo>
                      <a:pt x="1074896" y="-99709"/>
                      <a:pt x="798671" y="13321"/>
                      <a:pt x="695801" y="137781"/>
                    </a:cubicBezTo>
                    <a:cubicBezTo>
                      <a:pt x="166846" y="-360059"/>
                      <a:pt x="-255429" y="627366"/>
                      <a:pt x="182086" y="945501"/>
                    </a:cubicBezTo>
                    <a:cubicBezTo>
                      <a:pt x="502126" y="1095361"/>
                      <a:pt x="888842" y="1095996"/>
                      <a:pt x="1209517" y="945501"/>
                    </a:cubicBezTo>
                    <a:cubicBezTo>
                      <a:pt x="1374617" y="838186"/>
                      <a:pt x="1486376" y="436231"/>
                      <a:pt x="1280636" y="1682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5400012" scaled="0"/>
              </a:gradFill>
              <a:ln>
                <a:noFill/>
              </a:ln>
              <a:effectLst>
                <a:outerShdw blurRad="17145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6" name="Google Shape;1726;p10"/>
              <p:cNvSpPr/>
              <p:nvPr/>
            </p:nvSpPr>
            <p:spPr>
              <a:xfrm>
                <a:off x="6002952" y="4565589"/>
                <a:ext cx="1243667" cy="913190"/>
              </a:xfrm>
              <a:custGeom>
                <a:avLst/>
                <a:gdLst/>
                <a:ahLst/>
                <a:cxnLst/>
                <a:rect l="l" t="t" r="r" b="b"/>
                <a:pathLst>
                  <a:path w="1243667" h="913190" extrusionOk="0">
                    <a:moveTo>
                      <a:pt x="713443" y="155635"/>
                    </a:moveTo>
                    <a:cubicBezTo>
                      <a:pt x="807423" y="41970"/>
                      <a:pt x="1046818" y="-62170"/>
                      <a:pt x="1243668" y="125155"/>
                    </a:cubicBezTo>
                    <a:cubicBezTo>
                      <a:pt x="1043008" y="-86300"/>
                      <a:pt x="792183" y="20380"/>
                      <a:pt x="695663" y="137855"/>
                    </a:cubicBezTo>
                    <a:cubicBezTo>
                      <a:pt x="183853" y="-344110"/>
                      <a:pt x="-227627" y="565210"/>
                      <a:pt x="141943" y="913190"/>
                    </a:cubicBezTo>
                    <a:cubicBezTo>
                      <a:pt x="-196512" y="552510"/>
                      <a:pt x="209888" y="-318075"/>
                      <a:pt x="713443" y="15563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7" name="Google Shape;1727;p10"/>
              <p:cNvSpPr/>
              <p:nvPr/>
            </p:nvSpPr>
            <p:spPr>
              <a:xfrm>
                <a:off x="6069439" y="4660174"/>
                <a:ext cx="1260687" cy="961079"/>
              </a:xfrm>
              <a:custGeom>
                <a:avLst/>
                <a:gdLst/>
                <a:ahLst/>
                <a:cxnLst/>
                <a:rect l="l" t="t" r="r" b="b"/>
                <a:pathLst>
                  <a:path w="1260687" h="961079" extrusionOk="0">
                    <a:moveTo>
                      <a:pt x="1214010" y="320130"/>
                    </a:moveTo>
                    <a:cubicBezTo>
                      <a:pt x="1124475" y="12155"/>
                      <a:pt x="878730" y="-68490"/>
                      <a:pt x="628541" y="69941"/>
                    </a:cubicBezTo>
                    <a:cubicBezTo>
                      <a:pt x="107840" y="-266609"/>
                      <a:pt x="-257285" y="711291"/>
                      <a:pt x="226585" y="887821"/>
                    </a:cubicBezTo>
                    <a:cubicBezTo>
                      <a:pt x="450105" y="990691"/>
                      <a:pt x="628541" y="955130"/>
                      <a:pt x="628541" y="955130"/>
                    </a:cubicBezTo>
                    <a:cubicBezTo>
                      <a:pt x="887620" y="994501"/>
                      <a:pt x="1421020" y="844641"/>
                      <a:pt x="1214010" y="3201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11430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8" name="Google Shape;1728;p10"/>
              <p:cNvSpPr/>
              <p:nvPr/>
            </p:nvSpPr>
            <p:spPr>
              <a:xfrm>
                <a:off x="6069865" y="4659500"/>
                <a:ext cx="1101824" cy="819914"/>
              </a:xfrm>
              <a:custGeom>
                <a:avLst/>
                <a:gdLst/>
                <a:ahLst/>
                <a:cxnLst/>
                <a:rect l="l" t="t" r="r" b="b"/>
                <a:pathLst>
                  <a:path w="1101824" h="819914" extrusionOk="0">
                    <a:moveTo>
                      <a:pt x="646529" y="88395"/>
                    </a:moveTo>
                    <a:cubicBezTo>
                      <a:pt x="816075" y="-5585"/>
                      <a:pt x="983715" y="1399"/>
                      <a:pt x="1101825" y="111254"/>
                    </a:cubicBezTo>
                    <a:cubicBezTo>
                      <a:pt x="983079" y="-15746"/>
                      <a:pt x="807185" y="-28446"/>
                      <a:pt x="628750" y="69979"/>
                    </a:cubicBezTo>
                    <a:cubicBezTo>
                      <a:pt x="155675" y="-235455"/>
                      <a:pt x="-188495" y="541149"/>
                      <a:pt x="113764" y="819915"/>
                    </a:cubicBezTo>
                    <a:cubicBezTo>
                      <a:pt x="-156745" y="527815"/>
                      <a:pt x="182980" y="-210691"/>
                      <a:pt x="646529" y="8839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9" name="Google Shape;1729;p10"/>
              <p:cNvSpPr/>
              <p:nvPr/>
            </p:nvSpPr>
            <p:spPr>
              <a:xfrm>
                <a:off x="6211213" y="4703298"/>
                <a:ext cx="973658" cy="917119"/>
              </a:xfrm>
              <a:custGeom>
                <a:avLst/>
                <a:gdLst/>
                <a:ahLst/>
                <a:cxnLst/>
                <a:rect l="l" t="t" r="r" b="b"/>
                <a:pathLst>
                  <a:path w="973658" h="917119" extrusionOk="0">
                    <a:moveTo>
                      <a:pt x="486767" y="26181"/>
                    </a:moveTo>
                    <a:cubicBezTo>
                      <a:pt x="218796" y="-90024"/>
                      <a:pt x="-35839" y="195726"/>
                      <a:pt x="4166" y="584346"/>
                    </a:cubicBezTo>
                    <a:cubicBezTo>
                      <a:pt x="44171" y="972967"/>
                      <a:pt x="486767" y="913911"/>
                      <a:pt x="486767" y="913911"/>
                    </a:cubicBezTo>
                    <a:cubicBezTo>
                      <a:pt x="486767" y="913911"/>
                      <a:pt x="929361" y="972967"/>
                      <a:pt x="969367" y="584346"/>
                    </a:cubicBezTo>
                    <a:cubicBezTo>
                      <a:pt x="1010006" y="195726"/>
                      <a:pt x="755371" y="-90024"/>
                      <a:pt x="486767" y="261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5"/>
                  </a:gs>
                  <a:gs pos="5200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128588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0" name="Google Shape;1730;p10"/>
              <p:cNvSpPr/>
              <p:nvPr/>
            </p:nvSpPr>
            <p:spPr>
              <a:xfrm>
                <a:off x="6211848" y="4703124"/>
                <a:ext cx="833476" cy="813120"/>
              </a:xfrm>
              <a:custGeom>
                <a:avLst/>
                <a:gdLst/>
                <a:ahLst/>
                <a:cxnLst/>
                <a:rect l="l" t="t" r="r" b="b"/>
                <a:pathLst>
                  <a:path w="833476" h="813120" extrusionOk="0">
                    <a:moveTo>
                      <a:pt x="21946" y="602300"/>
                    </a:moveTo>
                    <a:cubicBezTo>
                      <a:pt x="-18059" y="213680"/>
                      <a:pt x="236576" y="-72070"/>
                      <a:pt x="504546" y="44135"/>
                    </a:cubicBezTo>
                    <a:cubicBezTo>
                      <a:pt x="625832" y="-8570"/>
                      <a:pt x="743941" y="21275"/>
                      <a:pt x="833476" y="105095"/>
                    </a:cubicBezTo>
                    <a:cubicBezTo>
                      <a:pt x="742036" y="7940"/>
                      <a:pt x="615671" y="-30160"/>
                      <a:pt x="486766" y="26355"/>
                    </a:cubicBezTo>
                    <a:cubicBezTo>
                      <a:pt x="218796" y="-89850"/>
                      <a:pt x="-35839" y="195900"/>
                      <a:pt x="4166" y="584520"/>
                    </a:cubicBezTo>
                    <a:cubicBezTo>
                      <a:pt x="14961" y="690565"/>
                      <a:pt x="56236" y="763590"/>
                      <a:pt x="110211" y="813120"/>
                    </a:cubicBezTo>
                    <a:cubicBezTo>
                      <a:pt x="65126" y="764860"/>
                      <a:pt x="31471" y="696915"/>
                      <a:pt x="21946" y="60230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1" name="Google Shape;1731;p10"/>
              <p:cNvSpPr/>
              <p:nvPr/>
            </p:nvSpPr>
            <p:spPr>
              <a:xfrm>
                <a:off x="6765290" y="4979821"/>
                <a:ext cx="302259" cy="191715"/>
              </a:xfrm>
              <a:custGeom>
                <a:avLst/>
                <a:gdLst/>
                <a:ahLst/>
                <a:cxnLst/>
                <a:rect l="l" t="t" r="r" b="b"/>
                <a:pathLst>
                  <a:path w="302259" h="191715" extrusionOk="0">
                    <a:moveTo>
                      <a:pt x="302260" y="138430"/>
                    </a:moveTo>
                    <a:cubicBezTo>
                      <a:pt x="302260" y="73660"/>
                      <a:pt x="224155" y="0"/>
                      <a:pt x="224155" y="0"/>
                    </a:cubicBezTo>
                    <a:cubicBezTo>
                      <a:pt x="166370" y="116205"/>
                      <a:pt x="0" y="184785"/>
                      <a:pt x="0" y="184785"/>
                    </a:cubicBezTo>
                    <a:cubicBezTo>
                      <a:pt x="167640" y="214630"/>
                      <a:pt x="302260" y="138430"/>
                      <a:pt x="302260" y="13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2" name="Google Shape;1732;p10"/>
              <p:cNvSpPr/>
              <p:nvPr/>
            </p:nvSpPr>
            <p:spPr>
              <a:xfrm>
                <a:off x="6663183" y="5188100"/>
                <a:ext cx="86994" cy="85090"/>
              </a:xfrm>
              <a:custGeom>
                <a:avLst/>
                <a:gdLst/>
                <a:ahLst/>
                <a:cxnLst/>
                <a:rect l="l" t="t" r="r" b="b"/>
                <a:pathLst>
                  <a:path w="86994" h="85090" extrusionOk="0">
                    <a:moveTo>
                      <a:pt x="35560" y="0"/>
                    </a:moveTo>
                    <a:lnTo>
                      <a:pt x="0" y="85090"/>
                    </a:lnTo>
                    <a:lnTo>
                      <a:pt x="86995" y="679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3" name="Google Shape;1733;p10"/>
              <p:cNvSpPr/>
              <p:nvPr/>
            </p:nvSpPr>
            <p:spPr>
              <a:xfrm>
                <a:off x="6313804" y="4993791"/>
                <a:ext cx="306070" cy="176015"/>
              </a:xfrm>
              <a:custGeom>
                <a:avLst/>
                <a:gdLst/>
                <a:ahLst/>
                <a:cxnLst/>
                <a:rect l="l" t="t" r="r" b="b"/>
                <a:pathLst>
                  <a:path w="306070" h="176015" extrusionOk="0">
                    <a:moveTo>
                      <a:pt x="306070" y="166370"/>
                    </a:moveTo>
                    <a:cubicBezTo>
                      <a:pt x="140335" y="116840"/>
                      <a:pt x="62230" y="0"/>
                      <a:pt x="62230" y="0"/>
                    </a:cubicBezTo>
                    <a:cubicBezTo>
                      <a:pt x="0" y="57785"/>
                      <a:pt x="0" y="141605"/>
                      <a:pt x="0" y="141605"/>
                    </a:cubicBezTo>
                    <a:cubicBezTo>
                      <a:pt x="103505" y="200025"/>
                      <a:pt x="306070" y="166370"/>
                      <a:pt x="306070" y="166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4" name="Google Shape;1734;p10"/>
              <p:cNvSpPr/>
              <p:nvPr/>
            </p:nvSpPr>
            <p:spPr>
              <a:xfrm>
                <a:off x="6261100" y="5238900"/>
                <a:ext cx="874394" cy="274320"/>
              </a:xfrm>
              <a:custGeom>
                <a:avLst/>
                <a:gdLst/>
                <a:ahLst/>
                <a:cxnLst/>
                <a:rect l="l" t="t" r="r" b="b"/>
                <a:pathLst>
                  <a:path w="874394" h="274320" extrusionOk="0">
                    <a:moveTo>
                      <a:pt x="696595" y="71755"/>
                    </a:moveTo>
                    <a:lnTo>
                      <a:pt x="644525" y="146685"/>
                    </a:lnTo>
                    <a:lnTo>
                      <a:pt x="627380" y="89535"/>
                    </a:lnTo>
                    <a:cubicBezTo>
                      <a:pt x="596265" y="95885"/>
                      <a:pt x="565785" y="100965"/>
                      <a:pt x="536575" y="104140"/>
                    </a:cubicBezTo>
                    <a:lnTo>
                      <a:pt x="495300" y="167640"/>
                    </a:lnTo>
                    <a:lnTo>
                      <a:pt x="457835" y="109855"/>
                    </a:lnTo>
                    <a:cubicBezTo>
                      <a:pt x="406400" y="111125"/>
                      <a:pt x="356870" y="108585"/>
                      <a:pt x="311785" y="103505"/>
                    </a:cubicBezTo>
                    <a:lnTo>
                      <a:pt x="254000" y="167640"/>
                    </a:lnTo>
                    <a:lnTo>
                      <a:pt x="219710" y="88900"/>
                    </a:lnTo>
                    <a:cubicBezTo>
                      <a:pt x="85090" y="61595"/>
                      <a:pt x="0" y="18415"/>
                      <a:pt x="0" y="18415"/>
                    </a:cubicBezTo>
                    <a:cubicBezTo>
                      <a:pt x="0" y="18415"/>
                      <a:pt x="64770" y="212090"/>
                      <a:pt x="305435" y="262255"/>
                    </a:cubicBezTo>
                    <a:cubicBezTo>
                      <a:pt x="324485" y="222885"/>
                      <a:pt x="355600" y="169545"/>
                      <a:pt x="359410" y="167005"/>
                    </a:cubicBezTo>
                    <a:cubicBezTo>
                      <a:pt x="359410" y="167005"/>
                      <a:pt x="386715" y="231140"/>
                      <a:pt x="403225" y="273685"/>
                    </a:cubicBezTo>
                    <a:cubicBezTo>
                      <a:pt x="410845" y="273685"/>
                      <a:pt x="417830" y="274320"/>
                      <a:pt x="426085" y="274320"/>
                    </a:cubicBezTo>
                    <a:cubicBezTo>
                      <a:pt x="476885" y="274320"/>
                      <a:pt x="522605" y="267970"/>
                      <a:pt x="563245" y="257810"/>
                    </a:cubicBezTo>
                    <a:cubicBezTo>
                      <a:pt x="567055" y="218440"/>
                      <a:pt x="572770" y="161290"/>
                      <a:pt x="573405" y="158750"/>
                    </a:cubicBezTo>
                    <a:lnTo>
                      <a:pt x="647065" y="227965"/>
                    </a:lnTo>
                    <a:cubicBezTo>
                      <a:pt x="814705" y="149860"/>
                      <a:pt x="874395" y="0"/>
                      <a:pt x="874395" y="0"/>
                    </a:cubicBezTo>
                    <a:cubicBezTo>
                      <a:pt x="813435" y="31115"/>
                      <a:pt x="754380" y="54610"/>
                      <a:pt x="696595" y="71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5" name="Google Shape;1735;p10"/>
            <p:cNvGrpSpPr/>
            <p:nvPr/>
          </p:nvGrpSpPr>
          <p:grpSpPr>
            <a:xfrm rot="183839">
              <a:off x="7195418" y="3941605"/>
              <a:ext cx="794387" cy="672526"/>
              <a:chOff x="6002813" y="4508500"/>
              <a:chExt cx="1392157" cy="1115297"/>
            </a:xfrm>
          </p:grpSpPr>
          <p:sp>
            <p:nvSpPr>
              <p:cNvPr id="1736" name="Google Shape;1736;p10"/>
              <p:cNvSpPr/>
              <p:nvPr/>
            </p:nvSpPr>
            <p:spPr>
              <a:xfrm>
                <a:off x="6644640" y="4508500"/>
                <a:ext cx="123951" cy="220345"/>
              </a:xfrm>
              <a:custGeom>
                <a:avLst/>
                <a:gdLst/>
                <a:ahLst/>
                <a:cxnLst/>
                <a:rect l="l" t="t" r="r" b="b"/>
                <a:pathLst>
                  <a:path w="123951" h="220345" extrusionOk="0">
                    <a:moveTo>
                      <a:pt x="0" y="171450"/>
                    </a:moveTo>
                    <a:cubicBezTo>
                      <a:pt x="0" y="171450"/>
                      <a:pt x="62230" y="138430"/>
                      <a:pt x="0" y="43180"/>
                    </a:cubicBezTo>
                    <a:lnTo>
                      <a:pt x="13970" y="0"/>
                    </a:lnTo>
                    <a:lnTo>
                      <a:pt x="69215" y="0"/>
                    </a:lnTo>
                    <a:cubicBezTo>
                      <a:pt x="69215" y="0"/>
                      <a:pt x="127000" y="59690"/>
                      <a:pt x="123825" y="171450"/>
                    </a:cubicBezTo>
                    <a:lnTo>
                      <a:pt x="53975" y="220345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7" name="Google Shape;1737;p10"/>
              <p:cNvSpPr/>
              <p:nvPr/>
            </p:nvSpPr>
            <p:spPr>
              <a:xfrm>
                <a:off x="6002813" y="4565664"/>
                <a:ext cx="1392157" cy="1058133"/>
              </a:xfrm>
              <a:custGeom>
                <a:avLst/>
                <a:gdLst/>
                <a:ahLst/>
                <a:cxnLst/>
                <a:rect l="l" t="t" r="r" b="b"/>
                <a:pathLst>
                  <a:path w="1392157" h="1058133" extrusionOk="0">
                    <a:moveTo>
                      <a:pt x="1280636" y="168261"/>
                    </a:moveTo>
                    <a:cubicBezTo>
                      <a:pt x="1074896" y="-99709"/>
                      <a:pt x="798671" y="13321"/>
                      <a:pt x="695801" y="137781"/>
                    </a:cubicBezTo>
                    <a:cubicBezTo>
                      <a:pt x="166846" y="-360059"/>
                      <a:pt x="-255429" y="627366"/>
                      <a:pt x="182086" y="945501"/>
                    </a:cubicBezTo>
                    <a:cubicBezTo>
                      <a:pt x="502126" y="1095361"/>
                      <a:pt x="888842" y="1095996"/>
                      <a:pt x="1209517" y="945501"/>
                    </a:cubicBezTo>
                    <a:cubicBezTo>
                      <a:pt x="1374617" y="838186"/>
                      <a:pt x="1486376" y="436231"/>
                      <a:pt x="1280636" y="16826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BD2A35"/>
                  </a:gs>
                </a:gsLst>
                <a:lin ang="5400012" scaled="0"/>
              </a:gradFill>
              <a:ln>
                <a:noFill/>
              </a:ln>
              <a:effectLst>
                <a:outerShdw blurRad="17145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8" name="Google Shape;1738;p10"/>
              <p:cNvSpPr/>
              <p:nvPr/>
            </p:nvSpPr>
            <p:spPr>
              <a:xfrm>
                <a:off x="6002952" y="4565589"/>
                <a:ext cx="1243667" cy="913190"/>
              </a:xfrm>
              <a:custGeom>
                <a:avLst/>
                <a:gdLst/>
                <a:ahLst/>
                <a:cxnLst/>
                <a:rect l="l" t="t" r="r" b="b"/>
                <a:pathLst>
                  <a:path w="1243667" h="913190" extrusionOk="0">
                    <a:moveTo>
                      <a:pt x="713443" y="155635"/>
                    </a:moveTo>
                    <a:cubicBezTo>
                      <a:pt x="807423" y="41970"/>
                      <a:pt x="1046818" y="-62170"/>
                      <a:pt x="1243668" y="125155"/>
                    </a:cubicBezTo>
                    <a:cubicBezTo>
                      <a:pt x="1043008" y="-86300"/>
                      <a:pt x="792183" y="20380"/>
                      <a:pt x="695663" y="137855"/>
                    </a:cubicBezTo>
                    <a:cubicBezTo>
                      <a:pt x="183853" y="-344110"/>
                      <a:pt x="-227627" y="565210"/>
                      <a:pt x="141943" y="913190"/>
                    </a:cubicBezTo>
                    <a:cubicBezTo>
                      <a:pt x="-196512" y="552510"/>
                      <a:pt x="209888" y="-318075"/>
                      <a:pt x="713443" y="15563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9" name="Google Shape;1739;p10"/>
              <p:cNvSpPr/>
              <p:nvPr/>
            </p:nvSpPr>
            <p:spPr>
              <a:xfrm>
                <a:off x="6069439" y="4660174"/>
                <a:ext cx="1260687" cy="961079"/>
              </a:xfrm>
              <a:custGeom>
                <a:avLst/>
                <a:gdLst/>
                <a:ahLst/>
                <a:cxnLst/>
                <a:rect l="l" t="t" r="r" b="b"/>
                <a:pathLst>
                  <a:path w="1260687" h="961079" extrusionOk="0">
                    <a:moveTo>
                      <a:pt x="1214010" y="320130"/>
                    </a:moveTo>
                    <a:cubicBezTo>
                      <a:pt x="1124475" y="12155"/>
                      <a:pt x="878730" y="-68490"/>
                      <a:pt x="628541" y="69941"/>
                    </a:cubicBezTo>
                    <a:cubicBezTo>
                      <a:pt x="107840" y="-266609"/>
                      <a:pt x="-257285" y="711291"/>
                      <a:pt x="226585" y="887821"/>
                    </a:cubicBezTo>
                    <a:cubicBezTo>
                      <a:pt x="450105" y="990691"/>
                      <a:pt x="628541" y="955130"/>
                      <a:pt x="628541" y="955130"/>
                    </a:cubicBezTo>
                    <a:cubicBezTo>
                      <a:pt x="887620" y="994501"/>
                      <a:pt x="1421020" y="844641"/>
                      <a:pt x="1214010" y="3201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11430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0" name="Google Shape;1740;p10"/>
              <p:cNvSpPr/>
              <p:nvPr/>
            </p:nvSpPr>
            <p:spPr>
              <a:xfrm>
                <a:off x="6069865" y="4659500"/>
                <a:ext cx="1101824" cy="819914"/>
              </a:xfrm>
              <a:custGeom>
                <a:avLst/>
                <a:gdLst/>
                <a:ahLst/>
                <a:cxnLst/>
                <a:rect l="l" t="t" r="r" b="b"/>
                <a:pathLst>
                  <a:path w="1101824" h="819914" extrusionOk="0">
                    <a:moveTo>
                      <a:pt x="646529" y="88395"/>
                    </a:moveTo>
                    <a:cubicBezTo>
                      <a:pt x="816075" y="-5585"/>
                      <a:pt x="983715" y="1399"/>
                      <a:pt x="1101825" y="111254"/>
                    </a:cubicBezTo>
                    <a:cubicBezTo>
                      <a:pt x="983079" y="-15746"/>
                      <a:pt x="807185" y="-28446"/>
                      <a:pt x="628750" y="69979"/>
                    </a:cubicBezTo>
                    <a:cubicBezTo>
                      <a:pt x="155675" y="-235455"/>
                      <a:pt x="-188495" y="541149"/>
                      <a:pt x="113764" y="819915"/>
                    </a:cubicBezTo>
                    <a:cubicBezTo>
                      <a:pt x="-156745" y="527815"/>
                      <a:pt x="182980" y="-210691"/>
                      <a:pt x="646529" y="8839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1" name="Google Shape;1741;p10"/>
              <p:cNvSpPr/>
              <p:nvPr/>
            </p:nvSpPr>
            <p:spPr>
              <a:xfrm>
                <a:off x="6211213" y="4703298"/>
                <a:ext cx="973658" cy="917119"/>
              </a:xfrm>
              <a:custGeom>
                <a:avLst/>
                <a:gdLst/>
                <a:ahLst/>
                <a:cxnLst/>
                <a:rect l="l" t="t" r="r" b="b"/>
                <a:pathLst>
                  <a:path w="973658" h="917119" extrusionOk="0">
                    <a:moveTo>
                      <a:pt x="486767" y="26181"/>
                    </a:moveTo>
                    <a:cubicBezTo>
                      <a:pt x="218796" y="-90024"/>
                      <a:pt x="-35839" y="195726"/>
                      <a:pt x="4166" y="584346"/>
                    </a:cubicBezTo>
                    <a:cubicBezTo>
                      <a:pt x="44171" y="972967"/>
                      <a:pt x="486767" y="913911"/>
                      <a:pt x="486767" y="913911"/>
                    </a:cubicBezTo>
                    <a:cubicBezTo>
                      <a:pt x="486767" y="913911"/>
                      <a:pt x="929361" y="972967"/>
                      <a:pt x="969367" y="584346"/>
                    </a:cubicBezTo>
                    <a:cubicBezTo>
                      <a:pt x="1010006" y="195726"/>
                      <a:pt x="755371" y="-90024"/>
                      <a:pt x="486767" y="2618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5"/>
                  </a:gs>
                  <a:gs pos="5200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128588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2" name="Google Shape;1742;p10"/>
              <p:cNvSpPr/>
              <p:nvPr/>
            </p:nvSpPr>
            <p:spPr>
              <a:xfrm>
                <a:off x="6211848" y="4703124"/>
                <a:ext cx="833476" cy="813120"/>
              </a:xfrm>
              <a:custGeom>
                <a:avLst/>
                <a:gdLst/>
                <a:ahLst/>
                <a:cxnLst/>
                <a:rect l="l" t="t" r="r" b="b"/>
                <a:pathLst>
                  <a:path w="833476" h="813120" extrusionOk="0">
                    <a:moveTo>
                      <a:pt x="21946" y="602300"/>
                    </a:moveTo>
                    <a:cubicBezTo>
                      <a:pt x="-18059" y="213680"/>
                      <a:pt x="236576" y="-72070"/>
                      <a:pt x="504546" y="44135"/>
                    </a:cubicBezTo>
                    <a:cubicBezTo>
                      <a:pt x="625832" y="-8570"/>
                      <a:pt x="743941" y="21275"/>
                      <a:pt x="833476" y="105095"/>
                    </a:cubicBezTo>
                    <a:cubicBezTo>
                      <a:pt x="742036" y="7940"/>
                      <a:pt x="615671" y="-30160"/>
                      <a:pt x="486766" y="26355"/>
                    </a:cubicBezTo>
                    <a:cubicBezTo>
                      <a:pt x="218796" y="-89850"/>
                      <a:pt x="-35839" y="195900"/>
                      <a:pt x="4166" y="584520"/>
                    </a:cubicBezTo>
                    <a:cubicBezTo>
                      <a:pt x="14961" y="690565"/>
                      <a:pt x="56236" y="763590"/>
                      <a:pt x="110211" y="813120"/>
                    </a:cubicBezTo>
                    <a:cubicBezTo>
                      <a:pt x="65126" y="764860"/>
                      <a:pt x="31471" y="696915"/>
                      <a:pt x="21946" y="60230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3" name="Google Shape;1743;p10"/>
              <p:cNvSpPr/>
              <p:nvPr/>
            </p:nvSpPr>
            <p:spPr>
              <a:xfrm>
                <a:off x="6765290" y="4979821"/>
                <a:ext cx="302259" cy="191715"/>
              </a:xfrm>
              <a:custGeom>
                <a:avLst/>
                <a:gdLst/>
                <a:ahLst/>
                <a:cxnLst/>
                <a:rect l="l" t="t" r="r" b="b"/>
                <a:pathLst>
                  <a:path w="302259" h="191715" extrusionOk="0">
                    <a:moveTo>
                      <a:pt x="302260" y="138430"/>
                    </a:moveTo>
                    <a:cubicBezTo>
                      <a:pt x="302260" y="73660"/>
                      <a:pt x="224155" y="0"/>
                      <a:pt x="224155" y="0"/>
                    </a:cubicBezTo>
                    <a:cubicBezTo>
                      <a:pt x="166370" y="116205"/>
                      <a:pt x="0" y="184785"/>
                      <a:pt x="0" y="184785"/>
                    </a:cubicBezTo>
                    <a:cubicBezTo>
                      <a:pt x="167640" y="214630"/>
                      <a:pt x="302260" y="138430"/>
                      <a:pt x="302260" y="1384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4" name="Google Shape;1744;p10"/>
              <p:cNvSpPr/>
              <p:nvPr/>
            </p:nvSpPr>
            <p:spPr>
              <a:xfrm>
                <a:off x="6663183" y="5188100"/>
                <a:ext cx="86994" cy="85090"/>
              </a:xfrm>
              <a:custGeom>
                <a:avLst/>
                <a:gdLst/>
                <a:ahLst/>
                <a:cxnLst/>
                <a:rect l="l" t="t" r="r" b="b"/>
                <a:pathLst>
                  <a:path w="86994" h="85090" extrusionOk="0">
                    <a:moveTo>
                      <a:pt x="35560" y="0"/>
                    </a:moveTo>
                    <a:lnTo>
                      <a:pt x="0" y="85090"/>
                    </a:lnTo>
                    <a:lnTo>
                      <a:pt x="86995" y="679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5" name="Google Shape;1745;p10"/>
              <p:cNvSpPr/>
              <p:nvPr/>
            </p:nvSpPr>
            <p:spPr>
              <a:xfrm>
                <a:off x="6313804" y="4993791"/>
                <a:ext cx="306070" cy="176015"/>
              </a:xfrm>
              <a:custGeom>
                <a:avLst/>
                <a:gdLst/>
                <a:ahLst/>
                <a:cxnLst/>
                <a:rect l="l" t="t" r="r" b="b"/>
                <a:pathLst>
                  <a:path w="306070" h="176015" extrusionOk="0">
                    <a:moveTo>
                      <a:pt x="306070" y="166370"/>
                    </a:moveTo>
                    <a:cubicBezTo>
                      <a:pt x="140335" y="116840"/>
                      <a:pt x="62230" y="0"/>
                      <a:pt x="62230" y="0"/>
                    </a:cubicBezTo>
                    <a:cubicBezTo>
                      <a:pt x="0" y="57785"/>
                      <a:pt x="0" y="141605"/>
                      <a:pt x="0" y="141605"/>
                    </a:cubicBezTo>
                    <a:cubicBezTo>
                      <a:pt x="103505" y="200025"/>
                      <a:pt x="306070" y="166370"/>
                      <a:pt x="306070" y="1663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6" name="Google Shape;1746;p10"/>
              <p:cNvSpPr/>
              <p:nvPr/>
            </p:nvSpPr>
            <p:spPr>
              <a:xfrm>
                <a:off x="6261100" y="5238900"/>
                <a:ext cx="874394" cy="274320"/>
              </a:xfrm>
              <a:custGeom>
                <a:avLst/>
                <a:gdLst/>
                <a:ahLst/>
                <a:cxnLst/>
                <a:rect l="l" t="t" r="r" b="b"/>
                <a:pathLst>
                  <a:path w="874394" h="274320" extrusionOk="0">
                    <a:moveTo>
                      <a:pt x="696595" y="71755"/>
                    </a:moveTo>
                    <a:lnTo>
                      <a:pt x="644525" y="146685"/>
                    </a:lnTo>
                    <a:lnTo>
                      <a:pt x="627380" y="89535"/>
                    </a:lnTo>
                    <a:cubicBezTo>
                      <a:pt x="596265" y="95885"/>
                      <a:pt x="565785" y="100965"/>
                      <a:pt x="536575" y="104140"/>
                    </a:cubicBezTo>
                    <a:lnTo>
                      <a:pt x="495300" y="167640"/>
                    </a:lnTo>
                    <a:lnTo>
                      <a:pt x="457835" y="109855"/>
                    </a:lnTo>
                    <a:cubicBezTo>
                      <a:pt x="406400" y="111125"/>
                      <a:pt x="356870" y="108585"/>
                      <a:pt x="311785" y="103505"/>
                    </a:cubicBezTo>
                    <a:lnTo>
                      <a:pt x="254000" y="167640"/>
                    </a:lnTo>
                    <a:lnTo>
                      <a:pt x="219710" y="88900"/>
                    </a:lnTo>
                    <a:cubicBezTo>
                      <a:pt x="85090" y="61595"/>
                      <a:pt x="0" y="18415"/>
                      <a:pt x="0" y="18415"/>
                    </a:cubicBezTo>
                    <a:cubicBezTo>
                      <a:pt x="0" y="18415"/>
                      <a:pt x="64770" y="212090"/>
                      <a:pt x="305435" y="262255"/>
                    </a:cubicBezTo>
                    <a:cubicBezTo>
                      <a:pt x="324485" y="222885"/>
                      <a:pt x="355600" y="169545"/>
                      <a:pt x="359410" y="167005"/>
                    </a:cubicBezTo>
                    <a:cubicBezTo>
                      <a:pt x="359410" y="167005"/>
                      <a:pt x="386715" y="231140"/>
                      <a:pt x="403225" y="273685"/>
                    </a:cubicBezTo>
                    <a:cubicBezTo>
                      <a:pt x="410845" y="273685"/>
                      <a:pt x="417830" y="274320"/>
                      <a:pt x="426085" y="274320"/>
                    </a:cubicBezTo>
                    <a:cubicBezTo>
                      <a:pt x="476885" y="274320"/>
                      <a:pt x="522605" y="267970"/>
                      <a:pt x="563245" y="257810"/>
                    </a:cubicBezTo>
                    <a:cubicBezTo>
                      <a:pt x="567055" y="218440"/>
                      <a:pt x="572770" y="161290"/>
                      <a:pt x="573405" y="158750"/>
                    </a:cubicBezTo>
                    <a:lnTo>
                      <a:pt x="647065" y="227965"/>
                    </a:lnTo>
                    <a:cubicBezTo>
                      <a:pt x="814705" y="149860"/>
                      <a:pt x="874395" y="0"/>
                      <a:pt x="874395" y="0"/>
                    </a:cubicBezTo>
                    <a:cubicBezTo>
                      <a:pt x="813435" y="31115"/>
                      <a:pt x="754380" y="54610"/>
                      <a:pt x="696595" y="71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7" name="Google Shape;1747;p10"/>
            <p:cNvGrpSpPr/>
            <p:nvPr/>
          </p:nvGrpSpPr>
          <p:grpSpPr>
            <a:xfrm>
              <a:off x="4086700" y="4187190"/>
              <a:ext cx="5057775" cy="956309"/>
              <a:chOff x="5448934" y="5582920"/>
              <a:chExt cx="6743700" cy="1275079"/>
            </a:xfrm>
          </p:grpSpPr>
          <p:sp>
            <p:nvSpPr>
              <p:cNvPr id="1748" name="Google Shape;1748;p10"/>
              <p:cNvSpPr/>
              <p:nvPr/>
            </p:nvSpPr>
            <p:spPr>
              <a:xfrm>
                <a:off x="5448934" y="5582920"/>
                <a:ext cx="6743065" cy="1275079"/>
              </a:xfrm>
              <a:custGeom>
                <a:avLst/>
                <a:gdLst/>
                <a:ahLst/>
                <a:cxnLst/>
                <a:rect l="l" t="t" r="r" b="b"/>
                <a:pathLst>
                  <a:path w="6743065" h="1275079" extrusionOk="0">
                    <a:moveTo>
                      <a:pt x="6743065" y="0"/>
                    </a:moveTo>
                    <a:cubicBezTo>
                      <a:pt x="6000750" y="33020"/>
                      <a:pt x="5338446" y="236855"/>
                      <a:pt x="4867275" y="545465"/>
                    </a:cubicBezTo>
                    <a:cubicBezTo>
                      <a:pt x="4338321" y="453390"/>
                      <a:pt x="3627121" y="601980"/>
                      <a:pt x="3312160" y="892175"/>
                    </a:cubicBezTo>
                    <a:cubicBezTo>
                      <a:pt x="2331721" y="533400"/>
                      <a:pt x="737870" y="688975"/>
                      <a:pt x="0" y="1275080"/>
                    </a:cubicBezTo>
                    <a:lnTo>
                      <a:pt x="6743065" y="1275080"/>
                    </a:lnTo>
                    <a:lnTo>
                      <a:pt x="674306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0" scaled="0"/>
              </a:gradFill>
              <a:ln>
                <a:noFill/>
              </a:ln>
              <a:effectLst>
                <a:outerShdw blurRad="200025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9" name="Google Shape;1749;p10"/>
              <p:cNvSpPr/>
              <p:nvPr/>
            </p:nvSpPr>
            <p:spPr>
              <a:xfrm>
                <a:off x="5449570" y="5582920"/>
                <a:ext cx="6743064" cy="1275079"/>
              </a:xfrm>
              <a:custGeom>
                <a:avLst/>
                <a:gdLst/>
                <a:ahLst/>
                <a:cxnLst/>
                <a:rect l="l" t="t" r="r" b="b"/>
                <a:pathLst>
                  <a:path w="6743064" h="1275079" extrusionOk="0">
                    <a:moveTo>
                      <a:pt x="3337560" y="917575"/>
                    </a:moveTo>
                    <a:cubicBezTo>
                      <a:pt x="3652520" y="627380"/>
                      <a:pt x="4363085" y="478790"/>
                      <a:pt x="4892675" y="570865"/>
                    </a:cubicBezTo>
                    <a:cubicBezTo>
                      <a:pt x="5358130" y="265430"/>
                      <a:pt x="6010910" y="63500"/>
                      <a:pt x="6743065" y="26670"/>
                    </a:cubicBezTo>
                    <a:lnTo>
                      <a:pt x="6743065" y="0"/>
                    </a:lnTo>
                    <a:cubicBezTo>
                      <a:pt x="6000750" y="33020"/>
                      <a:pt x="5338445" y="236855"/>
                      <a:pt x="4867275" y="545465"/>
                    </a:cubicBezTo>
                    <a:cubicBezTo>
                      <a:pt x="4338320" y="453390"/>
                      <a:pt x="3627120" y="601980"/>
                      <a:pt x="3312160" y="892175"/>
                    </a:cubicBezTo>
                    <a:cubicBezTo>
                      <a:pt x="2331720" y="533400"/>
                      <a:pt x="737870" y="688975"/>
                      <a:pt x="0" y="1275080"/>
                    </a:cubicBezTo>
                    <a:lnTo>
                      <a:pt x="58420" y="1275080"/>
                    </a:lnTo>
                    <a:cubicBezTo>
                      <a:pt x="809625" y="709295"/>
                      <a:pt x="2371090" y="563880"/>
                      <a:pt x="3337560" y="917575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  <a:effectLst>
                <a:outerShdw blurRad="200025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0" name="Google Shape;1750;p10"/>
            <p:cNvGrpSpPr/>
            <p:nvPr/>
          </p:nvGrpSpPr>
          <p:grpSpPr>
            <a:xfrm>
              <a:off x="0" y="4728508"/>
              <a:ext cx="5134451" cy="414992"/>
              <a:chOff x="0" y="6304677"/>
              <a:chExt cx="6845934" cy="553322"/>
            </a:xfrm>
          </p:grpSpPr>
          <p:sp>
            <p:nvSpPr>
              <p:cNvPr id="1751" name="Google Shape;1751;p10"/>
              <p:cNvSpPr/>
              <p:nvPr/>
            </p:nvSpPr>
            <p:spPr>
              <a:xfrm>
                <a:off x="0" y="6304876"/>
                <a:ext cx="6845934" cy="553123"/>
              </a:xfrm>
              <a:custGeom>
                <a:avLst/>
                <a:gdLst/>
                <a:ahLst/>
                <a:cxnLst/>
                <a:rect l="l" t="t" r="r" b="b"/>
                <a:pathLst>
                  <a:path w="6845934" h="553123" extrusionOk="0">
                    <a:moveTo>
                      <a:pt x="0" y="553123"/>
                    </a:moveTo>
                    <a:lnTo>
                      <a:pt x="6845935" y="553123"/>
                    </a:lnTo>
                    <a:cubicBezTo>
                      <a:pt x="6209665" y="-132677"/>
                      <a:pt x="4060190" y="-172682"/>
                      <a:pt x="3308985" y="434379"/>
                    </a:cubicBezTo>
                    <a:cubicBezTo>
                      <a:pt x="2988945" y="271818"/>
                      <a:pt x="2410460" y="235623"/>
                      <a:pt x="2032635" y="341033"/>
                    </a:cubicBezTo>
                    <a:cubicBezTo>
                      <a:pt x="1687195" y="-62827"/>
                      <a:pt x="470535" y="-109182"/>
                      <a:pt x="0" y="208318"/>
                    </a:cubicBezTo>
                    <a:lnTo>
                      <a:pt x="0" y="55312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200025" algn="bl" rotWithShape="0">
                  <a:srgbClr val="000000">
                    <a:alpha val="6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52" name="Google Shape;1752;p10"/>
              <p:cNvGrpSpPr/>
              <p:nvPr/>
            </p:nvGrpSpPr>
            <p:grpSpPr>
              <a:xfrm>
                <a:off x="0" y="6304677"/>
                <a:ext cx="6835140" cy="542527"/>
                <a:chOff x="0" y="6304677"/>
                <a:chExt cx="6835140" cy="542527"/>
              </a:xfrm>
            </p:grpSpPr>
            <p:sp>
              <p:nvSpPr>
                <p:cNvPr id="1753" name="Google Shape;1753;p10"/>
                <p:cNvSpPr/>
                <p:nvPr/>
              </p:nvSpPr>
              <p:spPr>
                <a:xfrm>
                  <a:off x="2033270" y="6312109"/>
                  <a:ext cx="4801870" cy="535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1870" h="535095" extrusionOk="0">
                      <a:moveTo>
                        <a:pt x="24130" y="359200"/>
                      </a:moveTo>
                      <a:cubicBezTo>
                        <a:pt x="401955" y="253790"/>
                        <a:pt x="980440" y="289350"/>
                        <a:pt x="1300480" y="452545"/>
                      </a:cubicBezTo>
                      <a:cubicBezTo>
                        <a:pt x="2038350" y="-143720"/>
                        <a:pt x="4124960" y="-115780"/>
                        <a:pt x="4801870" y="535096"/>
                      </a:cubicBezTo>
                      <a:cubicBezTo>
                        <a:pt x="4152900" y="-139910"/>
                        <a:pt x="2022475" y="-176740"/>
                        <a:pt x="1275080" y="427145"/>
                      </a:cubicBezTo>
                      <a:cubicBezTo>
                        <a:pt x="955675" y="264585"/>
                        <a:pt x="378460" y="228390"/>
                        <a:pt x="0" y="333800"/>
                      </a:cubicBezTo>
                      <a:cubicBezTo>
                        <a:pt x="8890" y="342055"/>
                        <a:pt x="16510" y="350310"/>
                        <a:pt x="24130" y="359200"/>
                      </a:cubicBez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4" name="Google Shape;1754;p10"/>
                <p:cNvSpPr/>
                <p:nvPr/>
              </p:nvSpPr>
              <p:spPr>
                <a:xfrm>
                  <a:off x="0" y="6304677"/>
                  <a:ext cx="2018029" cy="325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8029" h="325357" extrusionOk="0">
                      <a:moveTo>
                        <a:pt x="0" y="254873"/>
                      </a:moveTo>
                      <a:cubicBezTo>
                        <a:pt x="454025" y="-51832"/>
                        <a:pt x="1628140" y="-40403"/>
                        <a:pt x="2018030" y="325357"/>
                      </a:cubicBezTo>
                      <a:cubicBezTo>
                        <a:pt x="1654810" y="-63898"/>
                        <a:pt x="464185" y="-105173"/>
                        <a:pt x="0" y="208517"/>
                      </a:cubicBezTo>
                      <a:lnTo>
                        <a:pt x="0" y="254873"/>
                      </a:lnTo>
                      <a:close/>
                    </a:path>
                  </a:pathLst>
                </a:custGeom>
                <a:solidFill>
                  <a:srgbClr val="FFFFFF">
                    <a:alpha val="229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755" name="Google Shape;1755;p10"/>
            <p:cNvGrpSpPr/>
            <p:nvPr/>
          </p:nvGrpSpPr>
          <p:grpSpPr>
            <a:xfrm>
              <a:off x="7177563" y="4487227"/>
              <a:ext cx="1966436" cy="656272"/>
              <a:chOff x="9570084" y="5982970"/>
              <a:chExt cx="2621915" cy="875029"/>
            </a:xfrm>
          </p:grpSpPr>
          <p:sp>
            <p:nvSpPr>
              <p:cNvPr id="1756" name="Google Shape;1756;p10"/>
              <p:cNvSpPr/>
              <p:nvPr/>
            </p:nvSpPr>
            <p:spPr>
              <a:xfrm>
                <a:off x="9570084" y="5982970"/>
                <a:ext cx="2621915" cy="875029"/>
              </a:xfrm>
              <a:custGeom>
                <a:avLst/>
                <a:gdLst/>
                <a:ahLst/>
                <a:cxnLst/>
                <a:rect l="l" t="t" r="r" b="b"/>
                <a:pathLst>
                  <a:path w="2621915" h="875029" extrusionOk="0">
                    <a:moveTo>
                      <a:pt x="1299210" y="472440"/>
                    </a:moveTo>
                    <a:cubicBezTo>
                      <a:pt x="835025" y="353695"/>
                      <a:pt x="257810" y="532130"/>
                      <a:pt x="0" y="875030"/>
                    </a:cubicBezTo>
                    <a:lnTo>
                      <a:pt x="2621915" y="875030"/>
                    </a:lnTo>
                    <a:lnTo>
                      <a:pt x="2621915" y="0"/>
                    </a:lnTo>
                    <a:cubicBezTo>
                      <a:pt x="2083435" y="80645"/>
                      <a:pt x="1621155" y="249555"/>
                      <a:pt x="1299210" y="47244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200025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7" name="Google Shape;1757;p10"/>
              <p:cNvSpPr/>
              <p:nvPr/>
            </p:nvSpPr>
            <p:spPr>
              <a:xfrm>
                <a:off x="9570084" y="5982970"/>
                <a:ext cx="2621915" cy="875029"/>
              </a:xfrm>
              <a:custGeom>
                <a:avLst/>
                <a:gdLst/>
                <a:ahLst/>
                <a:cxnLst/>
                <a:rect l="l" t="t" r="r" b="b"/>
                <a:pathLst>
                  <a:path w="2621915" h="875029" extrusionOk="0">
                    <a:moveTo>
                      <a:pt x="1324610" y="497840"/>
                    </a:moveTo>
                    <a:cubicBezTo>
                      <a:pt x="1641475" y="278130"/>
                      <a:pt x="2094865" y="111760"/>
                      <a:pt x="2621915" y="29210"/>
                    </a:cubicBezTo>
                    <a:lnTo>
                      <a:pt x="2621915" y="0"/>
                    </a:lnTo>
                    <a:cubicBezTo>
                      <a:pt x="2083435" y="81280"/>
                      <a:pt x="1621155" y="249555"/>
                      <a:pt x="1299210" y="472440"/>
                    </a:cubicBezTo>
                    <a:cubicBezTo>
                      <a:pt x="835025" y="353695"/>
                      <a:pt x="257810" y="532130"/>
                      <a:pt x="0" y="875030"/>
                    </a:cubicBezTo>
                    <a:lnTo>
                      <a:pt x="45085" y="875030"/>
                    </a:lnTo>
                    <a:cubicBezTo>
                      <a:pt x="311785" y="548640"/>
                      <a:pt x="871855" y="382270"/>
                      <a:pt x="1324610" y="497840"/>
                    </a:cubicBezTo>
                    <a:close/>
                  </a:path>
                </a:pathLst>
              </a:custGeom>
              <a:solidFill>
                <a:srgbClr val="FFFFFF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8" name="Google Shape;1758;p10"/>
            <p:cNvGrpSpPr/>
            <p:nvPr/>
          </p:nvGrpSpPr>
          <p:grpSpPr>
            <a:xfrm>
              <a:off x="106727" y="2625602"/>
              <a:ext cx="717171" cy="1180424"/>
              <a:chOff x="1665604" y="3103981"/>
              <a:chExt cx="1059180" cy="1743353"/>
            </a:xfrm>
          </p:grpSpPr>
          <p:sp>
            <p:nvSpPr>
              <p:cNvPr id="1759" name="Google Shape;1759;p10"/>
              <p:cNvSpPr/>
              <p:nvPr/>
            </p:nvSpPr>
            <p:spPr>
              <a:xfrm>
                <a:off x="1665604" y="3103981"/>
                <a:ext cx="1059180" cy="1743353"/>
              </a:xfrm>
              <a:custGeom>
                <a:avLst/>
                <a:gdLst/>
                <a:ahLst/>
                <a:cxnLst/>
                <a:rect l="l" t="t" r="r" b="b"/>
                <a:pathLst>
                  <a:path w="1059180" h="1743353" extrusionOk="0">
                    <a:moveTo>
                      <a:pt x="473710" y="6883"/>
                    </a:moveTo>
                    <a:cubicBezTo>
                      <a:pt x="241935" y="76733"/>
                      <a:pt x="386080" y="401218"/>
                      <a:pt x="374650" y="591718"/>
                    </a:cubicBezTo>
                    <a:cubicBezTo>
                      <a:pt x="290195" y="933984"/>
                      <a:pt x="9525" y="1117498"/>
                      <a:pt x="340995" y="939698"/>
                    </a:cubicBezTo>
                    <a:cubicBezTo>
                      <a:pt x="308610" y="1193698"/>
                      <a:pt x="123825" y="1421663"/>
                      <a:pt x="0" y="1605178"/>
                    </a:cubicBezTo>
                    <a:cubicBezTo>
                      <a:pt x="126365" y="1613434"/>
                      <a:pt x="246380" y="1488338"/>
                      <a:pt x="341630" y="1408963"/>
                    </a:cubicBezTo>
                    <a:cubicBezTo>
                      <a:pt x="354330" y="1579778"/>
                      <a:pt x="134620" y="1840128"/>
                      <a:pt x="431165" y="1561363"/>
                    </a:cubicBezTo>
                    <a:cubicBezTo>
                      <a:pt x="358775" y="1904263"/>
                      <a:pt x="680720" y="1688998"/>
                      <a:pt x="743585" y="1513738"/>
                    </a:cubicBezTo>
                    <a:cubicBezTo>
                      <a:pt x="671195" y="1863623"/>
                      <a:pt x="871220" y="1502943"/>
                      <a:pt x="919480" y="1386738"/>
                    </a:cubicBezTo>
                    <a:cubicBezTo>
                      <a:pt x="965200" y="1269898"/>
                      <a:pt x="982345" y="1029234"/>
                      <a:pt x="945515" y="855878"/>
                    </a:cubicBezTo>
                    <a:cubicBezTo>
                      <a:pt x="976630" y="866038"/>
                      <a:pt x="1042035" y="985418"/>
                      <a:pt x="1059180" y="937793"/>
                    </a:cubicBezTo>
                    <a:cubicBezTo>
                      <a:pt x="1019175" y="704113"/>
                      <a:pt x="765175" y="-81382"/>
                      <a:pt x="473710" y="6883"/>
                    </a:cubicBezTo>
                    <a:close/>
                    <a:moveTo>
                      <a:pt x="603250" y="157378"/>
                    </a:moveTo>
                    <a:cubicBezTo>
                      <a:pt x="640080" y="142773"/>
                      <a:pt x="652145" y="186588"/>
                      <a:pt x="664210" y="211988"/>
                    </a:cubicBezTo>
                    <a:cubicBezTo>
                      <a:pt x="673100" y="230403"/>
                      <a:pt x="682625" y="276759"/>
                      <a:pt x="650240" y="276759"/>
                    </a:cubicBezTo>
                    <a:cubicBezTo>
                      <a:pt x="601345" y="275488"/>
                      <a:pt x="535940" y="184048"/>
                      <a:pt x="603250" y="157378"/>
                    </a:cubicBezTo>
                    <a:close/>
                    <a:moveTo>
                      <a:pt x="518160" y="249453"/>
                    </a:moveTo>
                    <a:cubicBezTo>
                      <a:pt x="511810" y="276123"/>
                      <a:pt x="488950" y="312953"/>
                      <a:pt x="466090" y="328828"/>
                    </a:cubicBezTo>
                    <a:cubicBezTo>
                      <a:pt x="434975" y="349784"/>
                      <a:pt x="437515" y="278028"/>
                      <a:pt x="437515" y="263423"/>
                    </a:cubicBezTo>
                    <a:cubicBezTo>
                      <a:pt x="441325" y="236118"/>
                      <a:pt x="450215" y="189763"/>
                      <a:pt x="489585" y="194843"/>
                    </a:cubicBezTo>
                    <a:cubicBezTo>
                      <a:pt x="513715" y="198018"/>
                      <a:pt x="523240" y="227863"/>
                      <a:pt x="518160" y="249453"/>
                    </a:cubicBezTo>
                    <a:close/>
                    <a:moveTo>
                      <a:pt x="659765" y="486309"/>
                    </a:moveTo>
                    <a:cubicBezTo>
                      <a:pt x="647700" y="500278"/>
                      <a:pt x="629920" y="477418"/>
                      <a:pt x="618490" y="471703"/>
                    </a:cubicBezTo>
                    <a:cubicBezTo>
                      <a:pt x="584200" y="454559"/>
                      <a:pt x="576580" y="482498"/>
                      <a:pt x="561975" y="504723"/>
                    </a:cubicBezTo>
                    <a:cubicBezTo>
                      <a:pt x="546100" y="519963"/>
                      <a:pt x="532765" y="504723"/>
                      <a:pt x="530225" y="487578"/>
                    </a:cubicBezTo>
                    <a:cubicBezTo>
                      <a:pt x="523240" y="439318"/>
                      <a:pt x="536575" y="327559"/>
                      <a:pt x="563245" y="311684"/>
                    </a:cubicBezTo>
                    <a:cubicBezTo>
                      <a:pt x="614680" y="288823"/>
                      <a:pt x="707390" y="431698"/>
                      <a:pt x="659765" y="48630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93333"/>
                    </a:srgbClr>
                  </a:gs>
                  <a:gs pos="50000">
                    <a:srgbClr val="FFFFFF">
                      <a:alpha val="40000"/>
                    </a:srgbClr>
                  </a:gs>
                  <a:gs pos="100000">
                    <a:srgbClr val="FFFFFF">
                      <a:alpha val="22745"/>
                    </a:srgbClr>
                  </a:gs>
                </a:gsLst>
                <a:lin ang="5400012" scaled="0"/>
              </a:gradFill>
              <a:ln>
                <a:noFill/>
              </a:ln>
              <a:effectLst>
                <a:outerShdw blurRad="200025" dist="19050" dir="5400000" algn="bl" rotWithShape="0">
                  <a:schemeClr val="dk1">
                    <a:alpha val="6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60" name="Google Shape;1760;p10"/>
              <p:cNvGrpSpPr/>
              <p:nvPr/>
            </p:nvGrpSpPr>
            <p:grpSpPr>
              <a:xfrm>
                <a:off x="1665604" y="3104036"/>
                <a:ext cx="690245" cy="1604964"/>
                <a:chOff x="1665604" y="3104036"/>
                <a:chExt cx="690245" cy="1604964"/>
              </a:xfrm>
            </p:grpSpPr>
            <p:sp>
              <p:nvSpPr>
                <p:cNvPr id="1761" name="Google Shape;1761;p10"/>
                <p:cNvSpPr/>
                <p:nvPr/>
              </p:nvSpPr>
              <p:spPr>
                <a:xfrm>
                  <a:off x="1848721" y="3104036"/>
                  <a:ext cx="507128" cy="1008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128" h="1008895" extrusionOk="0">
                      <a:moveTo>
                        <a:pt x="13733" y="1008223"/>
                      </a:moveTo>
                      <a:cubicBezTo>
                        <a:pt x="27068" y="964408"/>
                        <a:pt x="152163" y="813913"/>
                        <a:pt x="203598" y="604363"/>
                      </a:cubicBezTo>
                      <a:cubicBezTo>
                        <a:pt x="215028" y="413863"/>
                        <a:pt x="70883" y="89378"/>
                        <a:pt x="302658" y="19528"/>
                      </a:cubicBezTo>
                      <a:cubicBezTo>
                        <a:pt x="373778" y="-2062"/>
                        <a:pt x="442993" y="28418"/>
                        <a:pt x="507128" y="90648"/>
                      </a:cubicBezTo>
                      <a:cubicBezTo>
                        <a:pt x="439183" y="20163"/>
                        <a:pt x="366158" y="-16032"/>
                        <a:pt x="289958" y="6828"/>
                      </a:cubicBezTo>
                      <a:cubicBezTo>
                        <a:pt x="58183" y="76678"/>
                        <a:pt x="202328" y="401163"/>
                        <a:pt x="190898" y="591663"/>
                      </a:cubicBezTo>
                      <a:cubicBezTo>
                        <a:pt x="127398" y="852648"/>
                        <a:pt x="-50402" y="1020923"/>
                        <a:pt x="13733" y="1008223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2" name="Google Shape;1762;p10"/>
                <p:cNvSpPr/>
                <p:nvPr/>
              </p:nvSpPr>
              <p:spPr>
                <a:xfrm>
                  <a:off x="1665604" y="4056379"/>
                  <a:ext cx="353695" cy="652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695" h="652621" extrusionOk="0">
                      <a:moveTo>
                        <a:pt x="353695" y="0"/>
                      </a:moveTo>
                      <a:cubicBezTo>
                        <a:pt x="347980" y="3175"/>
                        <a:pt x="342900" y="5715"/>
                        <a:pt x="337820" y="8255"/>
                      </a:cubicBezTo>
                      <a:cubicBezTo>
                        <a:pt x="297815" y="254000"/>
                        <a:pt x="120650" y="474345"/>
                        <a:pt x="0" y="652145"/>
                      </a:cubicBezTo>
                      <a:cubicBezTo>
                        <a:pt x="6985" y="652780"/>
                        <a:pt x="13970" y="652780"/>
                        <a:pt x="21590" y="652145"/>
                      </a:cubicBezTo>
                      <a:cubicBezTo>
                        <a:pt x="144780" y="471805"/>
                        <a:pt x="321310" y="248285"/>
                        <a:pt x="3536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any background color">
  <p:cSld name="BLANK_1_1">
    <p:spTree>
      <p:nvGrpSpPr>
        <p:cNvPr id="1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2"/>
            </a:gs>
            <a:gs pos="50000">
              <a:schemeClr val="accent3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69850" y="919225"/>
            <a:ext cx="6200700" cy="319200"/>
          </a:xfrm>
          <a:prstGeom prst="rect">
            <a:avLst/>
          </a:prstGeom>
          <a:noFill/>
          <a:ln>
            <a:noFill/>
          </a:ln>
          <a:effectLst>
            <a:outerShdw blurRad="71438" dist="19050" dir="5400000" algn="bl" rotWithShape="0">
              <a:schemeClr val="dk1">
                <a:alpha val="6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untains of Christmas"/>
              <a:buNone/>
              <a:defRPr sz="2800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untains of Christmas"/>
              <a:buNone/>
              <a:defRPr sz="2800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untains of Christmas"/>
              <a:buNone/>
              <a:defRPr sz="2800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untains of Christmas"/>
              <a:buNone/>
              <a:defRPr sz="2800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untains of Christmas"/>
              <a:buNone/>
              <a:defRPr sz="2800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untains of Christmas"/>
              <a:buNone/>
              <a:defRPr sz="2800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untains of Christmas"/>
              <a:buNone/>
              <a:defRPr sz="2800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untains of Christmas"/>
              <a:buNone/>
              <a:defRPr sz="2800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untains of Christmas"/>
              <a:buNone/>
              <a:defRPr sz="2800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71725" y="1428750"/>
            <a:ext cx="6200700" cy="28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oboto Slab Regular"/>
              <a:buChar char="✘"/>
              <a:defRPr sz="22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Roboto Slab Regular"/>
              <a:buChar char="✗"/>
              <a:defRPr sz="22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Slab Regular"/>
              <a:buChar char="✗"/>
              <a:defRPr sz="22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Slab Regular"/>
              <a:buChar char="●"/>
              <a:defRPr sz="22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Slab Regular"/>
              <a:buChar char="○"/>
              <a:defRPr sz="22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Slab Regular"/>
              <a:buChar char="■"/>
              <a:defRPr sz="22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Slab Regular"/>
              <a:buChar char="●"/>
              <a:defRPr sz="22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Slab Regular"/>
              <a:buChar char="○"/>
              <a:defRPr sz="22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Slab Regular"/>
              <a:buChar char="■"/>
              <a:defRPr sz="22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6" r:id="rId3"/>
    <p:sldLayoutId id="2147483658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13"/>
          <p:cNvSpPr txBox="1">
            <a:spLocks noGrp="1"/>
          </p:cNvSpPr>
          <p:nvPr>
            <p:ph type="ctrTitle"/>
          </p:nvPr>
        </p:nvSpPr>
        <p:spPr>
          <a:xfrm>
            <a:off x="1048125" y="2068025"/>
            <a:ext cx="7047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Monster Mash-Up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Google Shape;1958;p18"/>
          <p:cNvSpPr txBox="1">
            <a:spLocks noGrp="1"/>
          </p:cNvSpPr>
          <p:nvPr>
            <p:ph type="title"/>
          </p:nvPr>
        </p:nvSpPr>
        <p:spPr>
          <a:xfrm>
            <a:off x="1469850" y="919225"/>
            <a:ext cx="6200700" cy="31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Monster Mash-Up</a:t>
            </a:r>
            <a:endParaRPr dirty="0"/>
          </a:p>
        </p:txBody>
      </p:sp>
      <p:sp>
        <p:nvSpPr>
          <p:cNvPr id="1959" name="Google Shape;1959;p18"/>
          <p:cNvSpPr txBox="1">
            <a:spLocks noGrp="1"/>
          </p:cNvSpPr>
          <p:nvPr>
            <p:ph type="body" idx="1"/>
          </p:nvPr>
        </p:nvSpPr>
        <p:spPr>
          <a:xfrm>
            <a:off x="1471725" y="1428750"/>
            <a:ext cx="6200700" cy="28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1200"/>
              </a:spcAft>
              <a:buSzPts val="2200"/>
              <a:buChar char="✘"/>
            </a:pPr>
            <a:r>
              <a:rPr lang="en-US" sz="1600" dirty="0"/>
              <a:t>You will each have a set of cards with a list of Halloween monsters – 10 of them</a:t>
            </a:r>
          </a:p>
          <a:p>
            <a:pPr marL="457200" lvl="0" indent="-368300" algn="l" rtl="0">
              <a:spcBef>
                <a:spcPts val="0"/>
              </a:spcBef>
              <a:spcAft>
                <a:spcPts val="1200"/>
              </a:spcAft>
              <a:buSzPts val="2200"/>
              <a:buChar char="✘"/>
            </a:pPr>
            <a:r>
              <a:rPr lang="en-US" sz="1600" dirty="0"/>
              <a:t>Look at the list and group them however you want</a:t>
            </a:r>
          </a:p>
          <a:p>
            <a:pPr lvl="1">
              <a:spcAft>
                <a:spcPts val="1200"/>
              </a:spcAft>
              <a:buChar char="✘"/>
            </a:pPr>
            <a:r>
              <a:rPr lang="en-US" sz="1600" dirty="0"/>
              <a:t>Be creative!</a:t>
            </a:r>
          </a:p>
          <a:p>
            <a:pPr>
              <a:spcAft>
                <a:spcPts val="1200"/>
              </a:spcAft>
            </a:pPr>
            <a:r>
              <a:rPr lang="en-US" sz="1600" dirty="0"/>
              <a:t>You can look up the monsters, just use info from the cards, whatever</a:t>
            </a:r>
          </a:p>
          <a:p>
            <a:pPr>
              <a:spcAft>
                <a:spcPts val="1200"/>
              </a:spcAft>
            </a:pPr>
            <a:r>
              <a:rPr lang="en-US" sz="1600" dirty="0"/>
              <a:t>We’ll share out our lists at the end of the activity</a:t>
            </a:r>
          </a:p>
        </p:txBody>
      </p:sp>
    </p:spTree>
    <p:extLst>
      <p:ext uri="{BB962C8B-B14F-4D97-AF65-F5344CB8AC3E}">
        <p14:creationId xmlns:p14="http://schemas.microsoft.com/office/powerpoint/2010/main" val="2904910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Google Shape;1958;p18"/>
          <p:cNvSpPr txBox="1">
            <a:spLocks noGrp="1"/>
          </p:cNvSpPr>
          <p:nvPr>
            <p:ph type="title"/>
          </p:nvPr>
        </p:nvSpPr>
        <p:spPr>
          <a:xfrm>
            <a:off x="1469850" y="919225"/>
            <a:ext cx="6200700" cy="31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This Connects</a:t>
            </a:r>
            <a:endParaRPr dirty="0"/>
          </a:p>
        </p:txBody>
      </p:sp>
      <p:sp>
        <p:nvSpPr>
          <p:cNvPr id="1959" name="Google Shape;1959;p18"/>
          <p:cNvSpPr txBox="1">
            <a:spLocks noGrp="1"/>
          </p:cNvSpPr>
          <p:nvPr>
            <p:ph type="body" idx="1"/>
          </p:nvPr>
        </p:nvSpPr>
        <p:spPr>
          <a:xfrm>
            <a:off x="1471725" y="1428750"/>
            <a:ext cx="6200700" cy="28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1200"/>
              </a:spcAft>
              <a:buSzPts val="2200"/>
              <a:buChar char="✘"/>
            </a:pPr>
            <a:r>
              <a:rPr lang="en-US" sz="1600" dirty="0"/>
              <a:t>In your work for this class, you’re doing something similar to what we just did.</a:t>
            </a:r>
          </a:p>
          <a:p>
            <a:pPr marL="457200" lvl="0" indent="-368300" algn="l" rtl="0">
              <a:spcBef>
                <a:spcPts val="0"/>
              </a:spcBef>
              <a:spcAft>
                <a:spcPts val="1200"/>
              </a:spcAft>
              <a:buSzPts val="2200"/>
              <a:buChar char="✘"/>
            </a:pPr>
            <a:r>
              <a:rPr lang="en-US" sz="1600" b="1" dirty="0"/>
              <a:t>Synthesis</a:t>
            </a:r>
            <a:r>
              <a:rPr lang="en-US" sz="1600" dirty="0"/>
              <a:t> is the process of combining sources based on their ideas and findings</a:t>
            </a:r>
          </a:p>
          <a:p>
            <a:pPr marL="457200" lvl="0" indent="-368300" algn="l" rtl="0">
              <a:spcBef>
                <a:spcPts val="0"/>
              </a:spcBef>
              <a:spcAft>
                <a:spcPts val="1200"/>
              </a:spcAft>
              <a:buSzPts val="2200"/>
              <a:buChar char="✘"/>
            </a:pPr>
            <a:r>
              <a:rPr lang="en-US" sz="1600" dirty="0"/>
              <a:t>Usually, synthesis involves selecting themes</a:t>
            </a:r>
          </a:p>
          <a:p>
            <a:pPr lvl="1">
              <a:spcAft>
                <a:spcPts val="1200"/>
              </a:spcAft>
              <a:buChar char="✘"/>
            </a:pPr>
            <a:r>
              <a:rPr lang="en-US" sz="1600" dirty="0"/>
              <a:t>Just like you did for your categories!</a:t>
            </a:r>
          </a:p>
          <a:p>
            <a:pPr>
              <a:spcAft>
                <a:spcPts val="1200"/>
              </a:spcAft>
            </a:pPr>
            <a:r>
              <a:rPr lang="en-US" sz="1600" dirty="0"/>
              <a:t>Your goal: move beyond summarizing and into synthesis.</a:t>
            </a:r>
          </a:p>
        </p:txBody>
      </p:sp>
    </p:spTree>
    <p:extLst>
      <p:ext uri="{BB962C8B-B14F-4D97-AF65-F5344CB8AC3E}">
        <p14:creationId xmlns:p14="http://schemas.microsoft.com/office/powerpoint/2010/main" val="3493144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Google Shape;1958;p18"/>
          <p:cNvSpPr txBox="1">
            <a:spLocks noGrp="1"/>
          </p:cNvSpPr>
          <p:nvPr>
            <p:ph type="title"/>
          </p:nvPr>
        </p:nvSpPr>
        <p:spPr>
          <a:xfrm>
            <a:off x="1469850" y="919225"/>
            <a:ext cx="6200700" cy="31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Source Mash-Up</a:t>
            </a:r>
            <a:endParaRPr dirty="0"/>
          </a:p>
        </p:txBody>
      </p:sp>
      <p:sp>
        <p:nvSpPr>
          <p:cNvPr id="1959" name="Google Shape;1959;p18"/>
          <p:cNvSpPr txBox="1">
            <a:spLocks noGrp="1"/>
          </p:cNvSpPr>
          <p:nvPr>
            <p:ph type="body" idx="1"/>
          </p:nvPr>
        </p:nvSpPr>
        <p:spPr>
          <a:xfrm>
            <a:off x="1471725" y="1428750"/>
            <a:ext cx="6200700" cy="28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1200"/>
              </a:spcAft>
              <a:buSzPts val="2200"/>
              <a:buChar char="✘"/>
            </a:pPr>
            <a:r>
              <a:rPr lang="en-US" sz="1800" dirty="0"/>
              <a:t>Again in groups, this time with sources</a:t>
            </a:r>
          </a:p>
          <a:p>
            <a:pPr marL="457200" lvl="0" indent="-368300" algn="l" rtl="0">
              <a:spcBef>
                <a:spcPts val="0"/>
              </a:spcBef>
              <a:spcAft>
                <a:spcPts val="1200"/>
              </a:spcAft>
              <a:buSzPts val="2200"/>
              <a:buChar char="✘"/>
            </a:pPr>
            <a:r>
              <a:rPr lang="en-US" sz="1800" dirty="0"/>
              <a:t>Review the abstracts</a:t>
            </a:r>
          </a:p>
          <a:p>
            <a:pPr marL="457200" lvl="0" indent="-368300" algn="l" rtl="0">
              <a:spcBef>
                <a:spcPts val="0"/>
              </a:spcBef>
              <a:spcAft>
                <a:spcPts val="1200"/>
              </a:spcAft>
              <a:buSzPts val="2200"/>
              <a:buChar char="✘"/>
            </a:pPr>
            <a:r>
              <a:rPr lang="en-US" sz="1800" dirty="0"/>
              <a:t>Brainstorm a list of possible themes – how do these sources connect?</a:t>
            </a:r>
          </a:p>
          <a:p>
            <a:pPr marL="457200" lvl="0" indent="-368300" algn="l" rtl="0">
              <a:spcBef>
                <a:spcPts val="0"/>
              </a:spcBef>
              <a:spcAft>
                <a:spcPts val="1200"/>
              </a:spcAft>
              <a:buSzPts val="2200"/>
              <a:buChar char="✘"/>
            </a:pPr>
            <a:r>
              <a:rPr lang="en-US" sz="1800" dirty="0"/>
              <a:t>We’ll come together and discuss again</a:t>
            </a:r>
          </a:p>
        </p:txBody>
      </p:sp>
    </p:spTree>
    <p:extLst>
      <p:ext uri="{BB962C8B-B14F-4D97-AF65-F5344CB8AC3E}">
        <p14:creationId xmlns:p14="http://schemas.microsoft.com/office/powerpoint/2010/main" val="4251806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p35"/>
          <p:cNvSpPr txBox="1">
            <a:spLocks noGrp="1"/>
          </p:cNvSpPr>
          <p:nvPr>
            <p:ph type="subTitle" idx="4294967295"/>
          </p:nvPr>
        </p:nvSpPr>
        <p:spPr>
          <a:xfrm>
            <a:off x="1275150" y="2963950"/>
            <a:ext cx="6593700" cy="105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FFFF"/>
                </a:solidFill>
              </a:rPr>
              <a:t>David Lemmons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FFFF"/>
                </a:solidFill>
              </a:rPr>
              <a:t>dlemmons@gmu.edu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</a:rPr>
              <a:t>https://go.gmu.edu/david</a:t>
            </a:r>
            <a:endParaRPr sz="2000" dirty="0">
              <a:solidFill>
                <a:srgbClr val="FFFFFF"/>
              </a:solidFill>
            </a:endParaRPr>
          </a:p>
        </p:txBody>
      </p:sp>
      <p:sp>
        <p:nvSpPr>
          <p:cNvPr id="2125" name="Google Shape;2125;p35"/>
          <p:cNvSpPr txBox="1">
            <a:spLocks noGrp="1"/>
          </p:cNvSpPr>
          <p:nvPr>
            <p:ph type="ctrTitle" idx="4294967295"/>
          </p:nvPr>
        </p:nvSpPr>
        <p:spPr>
          <a:xfrm>
            <a:off x="1275150" y="1914275"/>
            <a:ext cx="65937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HAPPY HALLOWEEN!</a:t>
            </a:r>
            <a:endParaRPr sz="6000"/>
          </a:p>
        </p:txBody>
      </p:sp>
      <p:sp>
        <p:nvSpPr>
          <p:cNvPr id="2126" name="Google Shape;2126;p35"/>
          <p:cNvSpPr/>
          <p:nvPr/>
        </p:nvSpPr>
        <p:spPr>
          <a:xfrm>
            <a:off x="4755469" y="477353"/>
            <a:ext cx="815700" cy="51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86857"/>
                </a:moveTo>
                <a:lnTo>
                  <a:pt x="120000" y="86857"/>
                </a:lnTo>
                <a:lnTo>
                  <a:pt x="119637" y="78857"/>
                </a:lnTo>
                <a:lnTo>
                  <a:pt x="118549" y="71428"/>
                </a:lnTo>
                <a:lnTo>
                  <a:pt x="117099" y="63428"/>
                </a:lnTo>
                <a:lnTo>
                  <a:pt x="115287" y="56000"/>
                </a:lnTo>
                <a:lnTo>
                  <a:pt x="112749" y="48571"/>
                </a:lnTo>
                <a:lnTo>
                  <a:pt x="110211" y="41714"/>
                </a:lnTo>
                <a:lnTo>
                  <a:pt x="107311" y="34857"/>
                </a:lnTo>
                <a:lnTo>
                  <a:pt x="104410" y="28000"/>
                </a:lnTo>
                <a:lnTo>
                  <a:pt x="98972" y="16571"/>
                </a:lnTo>
                <a:lnTo>
                  <a:pt x="93897" y="8000"/>
                </a:lnTo>
                <a:lnTo>
                  <a:pt x="89184" y="0"/>
                </a:lnTo>
                <a:lnTo>
                  <a:pt x="89184" y="0"/>
                </a:lnTo>
                <a:lnTo>
                  <a:pt x="86646" y="6857"/>
                </a:lnTo>
                <a:lnTo>
                  <a:pt x="84471" y="13142"/>
                </a:lnTo>
                <a:lnTo>
                  <a:pt x="81570" y="19428"/>
                </a:lnTo>
                <a:lnTo>
                  <a:pt x="78670" y="25714"/>
                </a:lnTo>
                <a:lnTo>
                  <a:pt x="72507" y="37714"/>
                </a:lnTo>
                <a:lnTo>
                  <a:pt x="65619" y="48571"/>
                </a:lnTo>
                <a:lnTo>
                  <a:pt x="58368" y="58857"/>
                </a:lnTo>
                <a:lnTo>
                  <a:pt x="50755" y="68571"/>
                </a:lnTo>
                <a:lnTo>
                  <a:pt x="43504" y="77142"/>
                </a:lnTo>
                <a:lnTo>
                  <a:pt x="35891" y="85142"/>
                </a:lnTo>
                <a:lnTo>
                  <a:pt x="29003" y="92000"/>
                </a:lnTo>
                <a:lnTo>
                  <a:pt x="22114" y="98285"/>
                </a:lnTo>
                <a:lnTo>
                  <a:pt x="10876" y="108000"/>
                </a:lnTo>
                <a:lnTo>
                  <a:pt x="2900" y="113714"/>
                </a:lnTo>
                <a:lnTo>
                  <a:pt x="0" y="115428"/>
                </a:lnTo>
                <a:lnTo>
                  <a:pt x="0" y="115428"/>
                </a:lnTo>
                <a:lnTo>
                  <a:pt x="6163" y="117142"/>
                </a:lnTo>
                <a:lnTo>
                  <a:pt x="12326" y="118285"/>
                </a:lnTo>
                <a:lnTo>
                  <a:pt x="24290" y="119428"/>
                </a:lnTo>
                <a:lnTo>
                  <a:pt x="35891" y="120000"/>
                </a:lnTo>
                <a:lnTo>
                  <a:pt x="46767" y="118857"/>
                </a:lnTo>
                <a:lnTo>
                  <a:pt x="57280" y="117142"/>
                </a:lnTo>
                <a:lnTo>
                  <a:pt x="67069" y="114857"/>
                </a:lnTo>
                <a:lnTo>
                  <a:pt x="76495" y="111428"/>
                </a:lnTo>
                <a:lnTo>
                  <a:pt x="84833" y="108000"/>
                </a:lnTo>
                <a:lnTo>
                  <a:pt x="92809" y="104571"/>
                </a:lnTo>
                <a:lnTo>
                  <a:pt x="99697" y="100571"/>
                </a:lnTo>
                <a:lnTo>
                  <a:pt x="110574" y="93714"/>
                </a:lnTo>
                <a:lnTo>
                  <a:pt x="117462" y="88571"/>
                </a:lnTo>
                <a:lnTo>
                  <a:pt x="120000" y="86857"/>
                </a:lnTo>
                <a:lnTo>
                  <a:pt x="120000" y="86857"/>
                </a:lnTo>
                <a:close/>
              </a:path>
            </a:pathLst>
          </a:custGeom>
          <a:gradFill>
            <a:gsLst>
              <a:gs pos="0">
                <a:srgbClr val="3C1371"/>
              </a:gs>
              <a:gs pos="100000">
                <a:srgbClr val="01010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8" dist="28575" dir="5400000" algn="bl" rotWithShape="0">
              <a:schemeClr val="accent4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7" name="Google Shape;2127;p35"/>
          <p:cNvSpPr/>
          <p:nvPr/>
        </p:nvSpPr>
        <p:spPr>
          <a:xfrm>
            <a:off x="4440031" y="1039228"/>
            <a:ext cx="233700" cy="22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9263" y="0"/>
                </a:moveTo>
                <a:lnTo>
                  <a:pt x="0" y="120000"/>
                </a:lnTo>
                <a:lnTo>
                  <a:pt x="120000" y="95483"/>
                </a:lnTo>
                <a:lnTo>
                  <a:pt x="49263" y="0"/>
                </a:lnTo>
                <a:close/>
              </a:path>
            </a:pathLst>
          </a:custGeom>
          <a:gradFill>
            <a:gsLst>
              <a:gs pos="0">
                <a:srgbClr val="3C1371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  <a:effectLst>
            <a:outerShdw blurRad="14288" dist="28575" dir="5400000" algn="bl" rotWithShape="0">
              <a:schemeClr val="accent4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8" name="Google Shape;2128;p35"/>
          <p:cNvSpPr/>
          <p:nvPr/>
        </p:nvSpPr>
        <p:spPr>
          <a:xfrm>
            <a:off x="3535612" y="514319"/>
            <a:ext cx="825900" cy="47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113782"/>
                </a:moveTo>
                <a:lnTo>
                  <a:pt x="120000" y="113782"/>
                </a:lnTo>
                <a:lnTo>
                  <a:pt x="108537" y="106943"/>
                </a:lnTo>
                <a:lnTo>
                  <a:pt x="97432" y="98860"/>
                </a:lnTo>
                <a:lnTo>
                  <a:pt x="87044" y="90777"/>
                </a:lnTo>
                <a:lnTo>
                  <a:pt x="77731" y="81450"/>
                </a:lnTo>
                <a:lnTo>
                  <a:pt x="69134" y="72124"/>
                </a:lnTo>
                <a:lnTo>
                  <a:pt x="61253" y="62797"/>
                </a:lnTo>
                <a:lnTo>
                  <a:pt x="54089" y="53471"/>
                </a:lnTo>
                <a:lnTo>
                  <a:pt x="48000" y="44145"/>
                </a:lnTo>
                <a:lnTo>
                  <a:pt x="42268" y="35440"/>
                </a:lnTo>
                <a:lnTo>
                  <a:pt x="37611" y="27357"/>
                </a:lnTo>
                <a:lnTo>
                  <a:pt x="30089" y="13056"/>
                </a:lnTo>
                <a:lnTo>
                  <a:pt x="25791" y="3730"/>
                </a:lnTo>
                <a:lnTo>
                  <a:pt x="24358" y="0"/>
                </a:lnTo>
                <a:lnTo>
                  <a:pt x="24358" y="0"/>
                </a:lnTo>
                <a:lnTo>
                  <a:pt x="20059" y="8082"/>
                </a:lnTo>
                <a:lnTo>
                  <a:pt x="16477" y="15544"/>
                </a:lnTo>
                <a:lnTo>
                  <a:pt x="13253" y="23626"/>
                </a:lnTo>
                <a:lnTo>
                  <a:pt x="10388" y="31709"/>
                </a:lnTo>
                <a:lnTo>
                  <a:pt x="7880" y="39792"/>
                </a:lnTo>
                <a:lnTo>
                  <a:pt x="6089" y="47875"/>
                </a:lnTo>
                <a:lnTo>
                  <a:pt x="4298" y="55958"/>
                </a:lnTo>
                <a:lnTo>
                  <a:pt x="2865" y="63419"/>
                </a:lnTo>
                <a:lnTo>
                  <a:pt x="1074" y="76476"/>
                </a:lnTo>
                <a:lnTo>
                  <a:pt x="358" y="87046"/>
                </a:lnTo>
                <a:lnTo>
                  <a:pt x="0" y="96373"/>
                </a:lnTo>
                <a:lnTo>
                  <a:pt x="0" y="96373"/>
                </a:lnTo>
                <a:lnTo>
                  <a:pt x="3940" y="100103"/>
                </a:lnTo>
                <a:lnTo>
                  <a:pt x="7880" y="103212"/>
                </a:lnTo>
                <a:lnTo>
                  <a:pt x="12537" y="106321"/>
                </a:lnTo>
                <a:lnTo>
                  <a:pt x="16835" y="108808"/>
                </a:lnTo>
                <a:lnTo>
                  <a:pt x="26149" y="113160"/>
                </a:lnTo>
                <a:lnTo>
                  <a:pt x="35820" y="116269"/>
                </a:lnTo>
                <a:lnTo>
                  <a:pt x="45850" y="118134"/>
                </a:lnTo>
                <a:lnTo>
                  <a:pt x="55880" y="119378"/>
                </a:lnTo>
                <a:lnTo>
                  <a:pt x="65910" y="120000"/>
                </a:lnTo>
                <a:lnTo>
                  <a:pt x="75223" y="120000"/>
                </a:lnTo>
                <a:lnTo>
                  <a:pt x="84537" y="119378"/>
                </a:lnTo>
                <a:lnTo>
                  <a:pt x="92776" y="118756"/>
                </a:lnTo>
                <a:lnTo>
                  <a:pt x="107104" y="116269"/>
                </a:lnTo>
                <a:lnTo>
                  <a:pt x="116776" y="114404"/>
                </a:lnTo>
                <a:lnTo>
                  <a:pt x="120000" y="113782"/>
                </a:lnTo>
                <a:lnTo>
                  <a:pt x="120000" y="113782"/>
                </a:lnTo>
                <a:close/>
              </a:path>
            </a:pathLst>
          </a:custGeom>
          <a:gradFill>
            <a:gsLst>
              <a:gs pos="0">
                <a:srgbClr val="3C1371"/>
              </a:gs>
              <a:gs pos="100000">
                <a:srgbClr val="01010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8" dist="28575" dir="5400000" algn="bl" rotWithShape="0">
              <a:schemeClr val="accent4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9" name="Google Shape;2129;p35"/>
          <p:cNvSpPr/>
          <p:nvPr/>
        </p:nvSpPr>
        <p:spPr>
          <a:xfrm>
            <a:off x="3392679" y="1174768"/>
            <a:ext cx="2358600" cy="73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5673" y="31600"/>
                </a:moveTo>
                <a:lnTo>
                  <a:pt x="88526" y="64400"/>
                </a:lnTo>
                <a:lnTo>
                  <a:pt x="86144" y="39200"/>
                </a:lnTo>
                <a:lnTo>
                  <a:pt x="86144" y="39200"/>
                </a:lnTo>
                <a:lnTo>
                  <a:pt x="83009" y="41200"/>
                </a:lnTo>
                <a:lnTo>
                  <a:pt x="79874" y="43200"/>
                </a:lnTo>
                <a:lnTo>
                  <a:pt x="73730" y="45600"/>
                </a:lnTo>
                <a:lnTo>
                  <a:pt x="68087" y="73600"/>
                </a:lnTo>
                <a:lnTo>
                  <a:pt x="62946" y="48000"/>
                </a:lnTo>
                <a:lnTo>
                  <a:pt x="62946" y="48000"/>
                </a:lnTo>
                <a:lnTo>
                  <a:pt x="57680" y="48400"/>
                </a:lnTo>
                <a:lnTo>
                  <a:pt x="52539" y="48000"/>
                </a:lnTo>
                <a:lnTo>
                  <a:pt x="47648" y="46800"/>
                </a:lnTo>
                <a:lnTo>
                  <a:pt x="42884" y="45200"/>
                </a:lnTo>
                <a:lnTo>
                  <a:pt x="34858" y="73600"/>
                </a:lnTo>
                <a:lnTo>
                  <a:pt x="30219" y="39200"/>
                </a:lnTo>
                <a:lnTo>
                  <a:pt x="30219" y="39200"/>
                </a:lnTo>
                <a:lnTo>
                  <a:pt x="26833" y="36800"/>
                </a:lnTo>
                <a:lnTo>
                  <a:pt x="23573" y="34400"/>
                </a:lnTo>
                <a:lnTo>
                  <a:pt x="17680" y="29200"/>
                </a:lnTo>
                <a:lnTo>
                  <a:pt x="12539" y="24000"/>
                </a:lnTo>
                <a:lnTo>
                  <a:pt x="8150" y="19200"/>
                </a:lnTo>
                <a:lnTo>
                  <a:pt x="4764" y="14800"/>
                </a:lnTo>
                <a:lnTo>
                  <a:pt x="2131" y="11200"/>
                </a:lnTo>
                <a:lnTo>
                  <a:pt x="0" y="8000"/>
                </a:lnTo>
                <a:lnTo>
                  <a:pt x="0" y="8000"/>
                </a:lnTo>
                <a:lnTo>
                  <a:pt x="501" y="11600"/>
                </a:lnTo>
                <a:lnTo>
                  <a:pt x="1128" y="16000"/>
                </a:lnTo>
                <a:lnTo>
                  <a:pt x="1880" y="21600"/>
                </a:lnTo>
                <a:lnTo>
                  <a:pt x="3134" y="28400"/>
                </a:lnTo>
                <a:lnTo>
                  <a:pt x="4639" y="36000"/>
                </a:lnTo>
                <a:lnTo>
                  <a:pt x="6394" y="44400"/>
                </a:lnTo>
                <a:lnTo>
                  <a:pt x="8652" y="53200"/>
                </a:lnTo>
                <a:lnTo>
                  <a:pt x="11159" y="62400"/>
                </a:lnTo>
                <a:lnTo>
                  <a:pt x="12664" y="66800"/>
                </a:lnTo>
                <a:lnTo>
                  <a:pt x="14169" y="71600"/>
                </a:lnTo>
                <a:lnTo>
                  <a:pt x="15799" y="76000"/>
                </a:lnTo>
                <a:lnTo>
                  <a:pt x="17554" y="80400"/>
                </a:lnTo>
                <a:lnTo>
                  <a:pt x="19435" y="84800"/>
                </a:lnTo>
                <a:lnTo>
                  <a:pt x="21442" y="88800"/>
                </a:lnTo>
                <a:lnTo>
                  <a:pt x="23573" y="93200"/>
                </a:lnTo>
                <a:lnTo>
                  <a:pt x="25830" y="96800"/>
                </a:lnTo>
                <a:lnTo>
                  <a:pt x="28213" y="100400"/>
                </a:lnTo>
                <a:lnTo>
                  <a:pt x="30595" y="104000"/>
                </a:lnTo>
                <a:lnTo>
                  <a:pt x="33228" y="107200"/>
                </a:lnTo>
                <a:lnTo>
                  <a:pt x="35987" y="110000"/>
                </a:lnTo>
                <a:lnTo>
                  <a:pt x="38871" y="112800"/>
                </a:lnTo>
                <a:lnTo>
                  <a:pt x="41880" y="114800"/>
                </a:lnTo>
                <a:lnTo>
                  <a:pt x="41880" y="114800"/>
                </a:lnTo>
                <a:lnTo>
                  <a:pt x="44137" y="101200"/>
                </a:lnTo>
                <a:lnTo>
                  <a:pt x="46394" y="88000"/>
                </a:lnTo>
                <a:lnTo>
                  <a:pt x="48275" y="78000"/>
                </a:lnTo>
                <a:lnTo>
                  <a:pt x="48902" y="74800"/>
                </a:lnTo>
                <a:lnTo>
                  <a:pt x="49278" y="73200"/>
                </a:lnTo>
                <a:lnTo>
                  <a:pt x="49278" y="73200"/>
                </a:lnTo>
                <a:lnTo>
                  <a:pt x="51410" y="89600"/>
                </a:lnTo>
                <a:lnTo>
                  <a:pt x="53416" y="104800"/>
                </a:lnTo>
                <a:lnTo>
                  <a:pt x="55297" y="120000"/>
                </a:lnTo>
                <a:lnTo>
                  <a:pt x="55297" y="120000"/>
                </a:lnTo>
                <a:lnTo>
                  <a:pt x="58432" y="120000"/>
                </a:lnTo>
                <a:lnTo>
                  <a:pt x="58432" y="120000"/>
                </a:lnTo>
                <a:lnTo>
                  <a:pt x="60940" y="120000"/>
                </a:lnTo>
                <a:lnTo>
                  <a:pt x="63448" y="119600"/>
                </a:lnTo>
                <a:lnTo>
                  <a:pt x="65956" y="119200"/>
                </a:lnTo>
                <a:lnTo>
                  <a:pt x="68338" y="118400"/>
                </a:lnTo>
                <a:lnTo>
                  <a:pt x="72852" y="116000"/>
                </a:lnTo>
                <a:lnTo>
                  <a:pt x="77241" y="112800"/>
                </a:lnTo>
                <a:lnTo>
                  <a:pt x="77241" y="112800"/>
                </a:lnTo>
                <a:lnTo>
                  <a:pt x="78119" y="85200"/>
                </a:lnTo>
                <a:lnTo>
                  <a:pt x="78620" y="69600"/>
                </a:lnTo>
                <a:lnTo>
                  <a:pt x="88777" y="100000"/>
                </a:lnTo>
                <a:lnTo>
                  <a:pt x="88777" y="100000"/>
                </a:lnTo>
                <a:lnTo>
                  <a:pt x="90909" y="96400"/>
                </a:lnTo>
                <a:lnTo>
                  <a:pt x="92915" y="93200"/>
                </a:lnTo>
                <a:lnTo>
                  <a:pt x="94796" y="89600"/>
                </a:lnTo>
                <a:lnTo>
                  <a:pt x="96677" y="85600"/>
                </a:lnTo>
                <a:lnTo>
                  <a:pt x="100188" y="78000"/>
                </a:lnTo>
                <a:lnTo>
                  <a:pt x="103322" y="69600"/>
                </a:lnTo>
                <a:lnTo>
                  <a:pt x="106206" y="61600"/>
                </a:lnTo>
                <a:lnTo>
                  <a:pt x="108714" y="53200"/>
                </a:lnTo>
                <a:lnTo>
                  <a:pt x="110971" y="45200"/>
                </a:lnTo>
                <a:lnTo>
                  <a:pt x="112978" y="37200"/>
                </a:lnTo>
                <a:lnTo>
                  <a:pt x="114733" y="29600"/>
                </a:lnTo>
                <a:lnTo>
                  <a:pt x="116112" y="22800"/>
                </a:lnTo>
                <a:lnTo>
                  <a:pt x="117366" y="16400"/>
                </a:lnTo>
                <a:lnTo>
                  <a:pt x="118369" y="10800"/>
                </a:lnTo>
                <a:lnTo>
                  <a:pt x="119623" y="2800"/>
                </a:lnTo>
                <a:lnTo>
                  <a:pt x="120000" y="0"/>
                </a:lnTo>
                <a:lnTo>
                  <a:pt x="120000" y="0"/>
                </a:lnTo>
                <a:lnTo>
                  <a:pt x="116865" y="5200"/>
                </a:lnTo>
                <a:lnTo>
                  <a:pt x="113855" y="10000"/>
                </a:lnTo>
                <a:lnTo>
                  <a:pt x="110846" y="14400"/>
                </a:lnTo>
                <a:lnTo>
                  <a:pt x="107711" y="18400"/>
                </a:lnTo>
                <a:lnTo>
                  <a:pt x="104702" y="22000"/>
                </a:lnTo>
                <a:lnTo>
                  <a:pt x="101692" y="25600"/>
                </a:lnTo>
                <a:lnTo>
                  <a:pt x="98683" y="28800"/>
                </a:lnTo>
                <a:lnTo>
                  <a:pt x="95673" y="31600"/>
                </a:lnTo>
                <a:lnTo>
                  <a:pt x="95673" y="31600"/>
                </a:lnTo>
                <a:close/>
              </a:path>
            </a:pathLst>
          </a:custGeom>
          <a:gradFill>
            <a:gsLst>
              <a:gs pos="0">
                <a:srgbClr val="3C1371"/>
              </a:gs>
              <a:gs pos="100000">
                <a:srgbClr val="01010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8" dist="28575" dir="5400000" algn="bl" rotWithShape="0">
              <a:schemeClr val="accent4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4944065"/>
      </p:ext>
    </p:extLst>
  </p:cSld>
  <p:clrMapOvr>
    <a:masterClrMapping/>
  </p:clrMapOvr>
</p:sld>
</file>

<file path=ppt/theme/theme1.xml><?xml version="1.0" encoding="utf-8"?>
<a:theme xmlns:a="http://schemas.openxmlformats.org/drawingml/2006/main" name="Halloween2020">
  <a:themeElements>
    <a:clrScheme name="Custom 347">
      <a:dk1>
        <a:srgbClr val="1C0935"/>
      </a:dk1>
      <a:lt1>
        <a:srgbClr val="FFFFFF"/>
      </a:lt1>
      <a:dk2>
        <a:srgbClr val="787380"/>
      </a:dk2>
      <a:lt2>
        <a:srgbClr val="E5E2E9"/>
      </a:lt2>
      <a:accent1>
        <a:srgbClr val="A171DF"/>
      </a:accent1>
      <a:accent2>
        <a:srgbClr val="784DB9"/>
      </a:accent2>
      <a:accent3>
        <a:srgbClr val="572F94"/>
      </a:accent3>
      <a:accent4>
        <a:srgbClr val="FCA500"/>
      </a:accent4>
      <a:accent5>
        <a:srgbClr val="FF7A0A"/>
      </a:accent5>
      <a:accent6>
        <a:srgbClr val="FF5E0D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3033</TotalTime>
  <Words>225</Words>
  <Application>Microsoft Office PowerPoint</Application>
  <PresentationFormat>On-screen Show (16:9)</PresentationFormat>
  <Paragraphs>24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Mountains of Christmas</vt:lpstr>
      <vt:lpstr>Arial</vt:lpstr>
      <vt:lpstr>Roboto Slab Regular</vt:lpstr>
      <vt:lpstr>Calibri</vt:lpstr>
      <vt:lpstr>Halloween2020</vt:lpstr>
      <vt:lpstr>Monster Mash-Up</vt:lpstr>
      <vt:lpstr>Monster Mash-Up</vt:lpstr>
      <vt:lpstr>How This Connects</vt:lpstr>
      <vt:lpstr>Source Mash-Up</vt:lpstr>
      <vt:lpstr>HAPPY HALLOWEEN!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SPOOKY PRESENTATION TITLE</dc:title>
  <dc:creator>David Lemmons</dc:creator>
  <cp:lastModifiedBy>David Lemmons</cp:lastModifiedBy>
  <cp:revision>2</cp:revision>
  <dcterms:modified xsi:type="dcterms:W3CDTF">2022-10-11T16:46:28Z</dcterms:modified>
</cp:coreProperties>
</file>